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0" r:id="rId3"/>
    <p:sldId id="318" r:id="rId4"/>
    <p:sldId id="297" r:id="rId5"/>
    <p:sldId id="322" r:id="rId6"/>
    <p:sldId id="30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CCFF"/>
    <a:srgbClr val="FFCC66"/>
    <a:srgbClr val="FF66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140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941110" y="3755309"/>
            <a:ext cx="7687090" cy="239538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トイレット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ペーパーの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7724650-D1C0-4AED-CF35-9FD70913E0A9}"/>
              </a:ext>
            </a:extLst>
          </p:cNvPr>
          <p:cNvSpPr txBox="1"/>
          <p:nvPr/>
        </p:nvSpPr>
        <p:spPr>
          <a:xfrm rot="5400000">
            <a:off x="-1724598" y="3848298"/>
            <a:ext cx="7687090" cy="220940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持ち去り厳禁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E51195A5-CD44-1085-5BE9-D522280CF331}"/>
              </a:ext>
            </a:extLst>
          </p:cNvPr>
          <p:cNvSpPr/>
          <p:nvPr/>
        </p:nvSpPr>
        <p:spPr>
          <a:xfrm>
            <a:off x="110359" y="99059"/>
            <a:ext cx="6653048" cy="32274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3403A643-0EB6-D31D-004F-541D9123ECFE}"/>
              </a:ext>
            </a:extLst>
          </p:cNvPr>
          <p:cNvGrpSpPr/>
          <p:nvPr/>
        </p:nvGrpSpPr>
        <p:grpSpPr>
          <a:xfrm>
            <a:off x="3600579" y="381993"/>
            <a:ext cx="2719246" cy="2661596"/>
            <a:chOff x="630622" y="381993"/>
            <a:chExt cx="2719246" cy="2661596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68982057-D0AA-FDAC-B27B-34F20F7FCE65}"/>
                </a:ext>
              </a:extLst>
            </p:cNvPr>
            <p:cNvSpPr/>
            <p:nvPr/>
          </p:nvSpPr>
          <p:spPr bwMode="auto">
            <a:xfrm>
              <a:off x="747075" y="458947"/>
              <a:ext cx="2555008" cy="2507689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2FA0DEA-1CC4-6BE9-0987-EEB561C884F3}"/>
                </a:ext>
              </a:extLst>
            </p:cNvPr>
            <p:cNvSpPr/>
            <p:nvPr/>
          </p:nvSpPr>
          <p:spPr bwMode="auto">
            <a:xfrm>
              <a:off x="630622" y="381993"/>
              <a:ext cx="2719246" cy="266159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4652354-79F9-7711-2EBC-D8F47FEEC761}"/>
                </a:ext>
              </a:extLst>
            </p:cNvPr>
            <p:cNvGrpSpPr/>
            <p:nvPr/>
          </p:nvGrpSpPr>
          <p:grpSpPr>
            <a:xfrm>
              <a:off x="1136003" y="640036"/>
              <a:ext cx="1291331" cy="2145509"/>
              <a:chOff x="7432313" y="1201086"/>
              <a:chExt cx="972083" cy="1615088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8D13E06-C0F4-ADFD-BC9A-3167524B1EC9}"/>
                  </a:ext>
                </a:extLst>
              </p:cNvPr>
              <p:cNvGrpSpPr/>
              <p:nvPr/>
            </p:nvGrpSpPr>
            <p:grpSpPr>
              <a:xfrm>
                <a:off x="7432313" y="1644108"/>
                <a:ext cx="600316" cy="455577"/>
                <a:chOff x="3670300" y="2436460"/>
                <a:chExt cx="2553376" cy="1937744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67076F1F-E4BC-FC7D-61BF-07072A3E4AA2}"/>
                    </a:ext>
                  </a:extLst>
                </p:cNvPr>
                <p:cNvGrpSpPr/>
                <p:nvPr/>
              </p:nvGrpSpPr>
              <p:grpSpPr>
                <a:xfrm>
                  <a:off x="4301616" y="2436460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28" name="フローチャート : 磁気ディスク 55">
                    <a:extLst>
                      <a:ext uri="{FF2B5EF4-FFF2-40B4-BE49-F238E27FC236}">
                        <a16:creationId xmlns:a16="http://schemas.microsoft.com/office/drawing/2014/main" id="{CFCB89A1-32D7-9294-C0E4-AA518FC447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円/楕円 56">
                    <a:extLst>
                      <a:ext uri="{FF2B5EF4-FFF2-40B4-BE49-F238E27FC236}">
                        <a16:creationId xmlns:a16="http://schemas.microsoft.com/office/drawing/2014/main" id="{0DC66036-C46C-E08D-3CFD-CEC0562658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04F11989-7167-432B-AF1D-1BC7896A4D90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6F88F366-2FAE-F37C-FCCC-C2D8B0C81B56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26" name="フローチャート : 磁気ディスク 53">
                      <a:extLst>
                        <a:ext uri="{FF2B5EF4-FFF2-40B4-BE49-F238E27FC236}">
                          <a16:creationId xmlns:a16="http://schemas.microsoft.com/office/drawing/2014/main" id="{69F83E01-5D08-F458-0372-622FDB81234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" name="円/楕円 54">
                      <a:extLst>
                        <a:ext uri="{FF2B5EF4-FFF2-40B4-BE49-F238E27FC236}">
                          <a16:creationId xmlns:a16="http://schemas.microsoft.com/office/drawing/2014/main" id="{CA1E372A-77B9-3933-CE66-22314A8020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5" name="大波 6">
                    <a:extLst>
                      <a:ext uri="{FF2B5EF4-FFF2-40B4-BE49-F238E27FC236}">
                        <a16:creationId xmlns:a16="http://schemas.microsoft.com/office/drawing/2014/main" id="{E1D0F3B1-16A2-9128-60C4-AA8A7C098D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D82A4DBB-E68E-9F01-CD3D-7E642CCC5098}"/>
                    </a:ext>
                  </a:extLst>
                </p:cNvPr>
                <p:cNvGrpSpPr/>
                <p:nvPr/>
              </p:nvGrpSpPr>
              <p:grpSpPr>
                <a:xfrm>
                  <a:off x="367030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22" name="フローチャート : 磁気ディスク 49">
                    <a:extLst>
                      <a:ext uri="{FF2B5EF4-FFF2-40B4-BE49-F238E27FC236}">
                        <a16:creationId xmlns:a16="http://schemas.microsoft.com/office/drawing/2014/main" id="{40CA0589-3694-B2D3-37CF-348EEA17DB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円/楕円 50">
                    <a:extLst>
                      <a:ext uri="{FF2B5EF4-FFF2-40B4-BE49-F238E27FC236}">
                        <a16:creationId xmlns:a16="http://schemas.microsoft.com/office/drawing/2014/main" id="{C183017A-BE2E-AC6C-E35B-81A68A51AB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DDD418E9-45BE-8F80-2913-F930A4E5238A}"/>
                  </a:ext>
                </a:extLst>
              </p:cNvPr>
              <p:cNvGrpSpPr/>
              <p:nvPr/>
            </p:nvGrpSpPr>
            <p:grpSpPr>
              <a:xfrm>
                <a:off x="7690217" y="1201086"/>
                <a:ext cx="714179" cy="1615088"/>
                <a:chOff x="5057419" y="1701948"/>
                <a:chExt cx="765676" cy="1731551"/>
              </a:xfrm>
            </p:grpSpPr>
            <p:sp>
              <p:nvSpPr>
                <p:cNvPr id="11" name="四角形: 角を丸くする 10">
                  <a:extLst>
                    <a:ext uri="{FF2B5EF4-FFF2-40B4-BE49-F238E27FC236}">
                      <a16:creationId xmlns:a16="http://schemas.microsoft.com/office/drawing/2014/main" id="{9050B27A-CBB7-9E11-FFB0-F1D4DA81A1B7}"/>
                    </a:ext>
                  </a:extLst>
                </p:cNvPr>
                <p:cNvSpPr/>
                <p:nvPr/>
              </p:nvSpPr>
              <p:spPr bwMode="auto">
                <a:xfrm rot="20700000">
                  <a:off x="5368191" y="2377267"/>
                  <a:ext cx="328666" cy="6766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台形 11">
                  <a:extLst>
                    <a:ext uri="{FF2B5EF4-FFF2-40B4-BE49-F238E27FC236}">
                      <a16:creationId xmlns:a16="http://schemas.microsoft.com/office/drawing/2014/main" id="{8786C892-E9CB-6C3B-14F8-90383841D3EC}"/>
                    </a:ext>
                  </a:extLst>
                </p:cNvPr>
                <p:cNvSpPr/>
                <p:nvPr/>
              </p:nvSpPr>
              <p:spPr bwMode="auto">
                <a:xfrm>
                  <a:off x="5403950" y="2325032"/>
                  <a:ext cx="125424" cy="103334"/>
                </a:xfrm>
                <a:prstGeom prst="trapezoid">
                  <a:avLst>
                    <a:gd name="adj" fmla="val 1117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B8EC405E-22A9-66D5-C62E-72922D1E5ADF}"/>
                    </a:ext>
                  </a:extLst>
                </p:cNvPr>
                <p:cNvSpPr/>
                <p:nvPr/>
              </p:nvSpPr>
              <p:spPr bwMode="auto">
                <a:xfrm>
                  <a:off x="5191209" y="1701948"/>
                  <a:ext cx="575543" cy="6635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5C0BE17F-5FE7-D7C6-6088-36DC6B679937}"/>
                    </a:ext>
                  </a:extLst>
                </p:cNvPr>
                <p:cNvSpPr/>
                <p:nvPr/>
              </p:nvSpPr>
              <p:spPr bwMode="auto">
                <a:xfrm rot="12600000">
                  <a:off x="5306132" y="2902915"/>
                  <a:ext cx="190717" cy="530584"/>
                </a:xfrm>
                <a:custGeom>
                  <a:avLst/>
                  <a:gdLst>
                    <a:gd name="connsiteX0" fmla="*/ 190717 w 190717"/>
                    <a:gd name="connsiteY0" fmla="*/ 530584 h 530584"/>
                    <a:gd name="connsiteX1" fmla="*/ 0 w 190717"/>
                    <a:gd name="connsiteY1" fmla="*/ 530584 h 530584"/>
                    <a:gd name="connsiteX2" fmla="*/ 30574 w 190717"/>
                    <a:gd name="connsiteY2" fmla="*/ 216795 h 530584"/>
                    <a:gd name="connsiteX3" fmla="*/ 584 w 190717"/>
                    <a:gd name="connsiteY3" fmla="*/ 47489 h 530584"/>
                    <a:gd name="connsiteX4" fmla="*/ 82836 w 190717"/>
                    <a:gd name="connsiteY4" fmla="*/ 0 h 530584"/>
                    <a:gd name="connsiteX5" fmla="*/ 159293 w 190717"/>
                    <a:gd name="connsiteY5" fmla="*/ 210579 h 530584"/>
                    <a:gd name="connsiteX6" fmla="*/ 159537 w 190717"/>
                    <a:gd name="connsiteY6" fmla="*/ 210579 h 530584"/>
                    <a:gd name="connsiteX7" fmla="*/ 159626 w 190717"/>
                    <a:gd name="connsiteY7" fmla="*/ 211496 h 530584"/>
                    <a:gd name="connsiteX8" fmla="*/ 160244 w 190717"/>
                    <a:gd name="connsiteY8" fmla="*/ 213198 h 530584"/>
                    <a:gd name="connsiteX9" fmla="*/ 159804 w 190717"/>
                    <a:gd name="connsiteY9" fmla="*/ 213316 h 53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0717" h="530584">
                      <a:moveTo>
                        <a:pt x="190717" y="530584"/>
                      </a:moveTo>
                      <a:lnTo>
                        <a:pt x="0" y="530584"/>
                      </a:lnTo>
                      <a:lnTo>
                        <a:pt x="30574" y="216795"/>
                      </a:lnTo>
                      <a:lnTo>
                        <a:pt x="584" y="47489"/>
                      </a:lnTo>
                      <a:lnTo>
                        <a:pt x="82836" y="0"/>
                      </a:lnTo>
                      <a:lnTo>
                        <a:pt x="159293" y="210579"/>
                      </a:lnTo>
                      <a:lnTo>
                        <a:pt x="159537" y="210579"/>
                      </a:lnTo>
                      <a:lnTo>
                        <a:pt x="159626" y="211496"/>
                      </a:lnTo>
                      <a:lnTo>
                        <a:pt x="160244" y="213198"/>
                      </a:lnTo>
                      <a:lnTo>
                        <a:pt x="159804" y="2133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4F1E4057-EAB6-7DF2-E9C7-68264F6CE942}"/>
                    </a:ext>
                  </a:extLst>
                </p:cNvPr>
                <p:cNvSpPr/>
                <p:nvPr/>
              </p:nvSpPr>
              <p:spPr bwMode="auto">
                <a:xfrm rot="9106618">
                  <a:off x="5632278" y="2917263"/>
                  <a:ext cx="190817" cy="486955"/>
                </a:xfrm>
                <a:custGeom>
                  <a:avLst/>
                  <a:gdLst>
                    <a:gd name="connsiteX0" fmla="*/ 190817 w 190817"/>
                    <a:gd name="connsiteY0" fmla="*/ 486955 h 486955"/>
                    <a:gd name="connsiteX1" fmla="*/ 100 w 190817"/>
                    <a:gd name="connsiteY1" fmla="*/ 486955 h 486955"/>
                    <a:gd name="connsiteX2" fmla="*/ 30674 w 190817"/>
                    <a:gd name="connsiteY2" fmla="*/ 173166 h 486955"/>
                    <a:gd name="connsiteX3" fmla="*/ 0 w 190817"/>
                    <a:gd name="connsiteY3" fmla="*/ 0 h 486955"/>
                    <a:gd name="connsiteX4" fmla="*/ 98777 w 190817"/>
                    <a:gd name="connsiteY4" fmla="*/ 0 h 486955"/>
                    <a:gd name="connsiteX5" fmla="*/ 159393 w 190817"/>
                    <a:gd name="connsiteY5" fmla="*/ 166950 h 486955"/>
                    <a:gd name="connsiteX6" fmla="*/ 159637 w 190817"/>
                    <a:gd name="connsiteY6" fmla="*/ 166950 h 486955"/>
                    <a:gd name="connsiteX7" fmla="*/ 159726 w 190817"/>
                    <a:gd name="connsiteY7" fmla="*/ 167867 h 486955"/>
                    <a:gd name="connsiteX8" fmla="*/ 160344 w 190817"/>
                    <a:gd name="connsiteY8" fmla="*/ 169569 h 486955"/>
                    <a:gd name="connsiteX9" fmla="*/ 159904 w 190817"/>
                    <a:gd name="connsiteY9" fmla="*/ 169687 h 486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0817" h="486955">
                      <a:moveTo>
                        <a:pt x="190817" y="486955"/>
                      </a:moveTo>
                      <a:lnTo>
                        <a:pt x="100" y="486955"/>
                      </a:lnTo>
                      <a:lnTo>
                        <a:pt x="30674" y="173166"/>
                      </a:lnTo>
                      <a:lnTo>
                        <a:pt x="0" y="0"/>
                      </a:lnTo>
                      <a:lnTo>
                        <a:pt x="98777" y="0"/>
                      </a:lnTo>
                      <a:lnTo>
                        <a:pt x="159393" y="166950"/>
                      </a:lnTo>
                      <a:lnTo>
                        <a:pt x="159637" y="166950"/>
                      </a:lnTo>
                      <a:lnTo>
                        <a:pt x="159726" y="167867"/>
                      </a:lnTo>
                      <a:lnTo>
                        <a:pt x="160344" y="169569"/>
                      </a:lnTo>
                      <a:lnTo>
                        <a:pt x="159904" y="16968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31A01878-72D4-9D6C-86FB-F930594171D5}"/>
                    </a:ext>
                  </a:extLst>
                </p:cNvPr>
                <p:cNvSpPr/>
                <p:nvPr/>
              </p:nvSpPr>
              <p:spPr>
                <a:xfrm rot="18555741">
                  <a:off x="4987033" y="2437064"/>
                  <a:ext cx="443785" cy="303014"/>
                </a:xfrm>
                <a:custGeom>
                  <a:avLst/>
                  <a:gdLst>
                    <a:gd name="connsiteX0" fmla="*/ 26619 w 381422"/>
                    <a:gd name="connsiteY0" fmla="*/ 5317 h 260433"/>
                    <a:gd name="connsiteX1" fmla="*/ 26619 w 381422"/>
                    <a:gd name="connsiteY1" fmla="*/ 5317 h 260433"/>
                    <a:gd name="connsiteX2" fmla="*/ 26619 w 381422"/>
                    <a:gd name="connsiteY2" fmla="*/ 5317 h 260433"/>
                    <a:gd name="connsiteX3" fmla="*/ 377240 w 381422"/>
                    <a:gd name="connsiteY3" fmla="*/ 186496 h 260433"/>
                    <a:gd name="connsiteX4" fmla="*/ 381422 w 381422"/>
                    <a:gd name="connsiteY4" fmla="*/ 207212 h 260433"/>
                    <a:gd name="connsiteX5" fmla="*/ 328201 w 381422"/>
                    <a:gd name="connsiteY5" fmla="*/ 260433 h 260433"/>
                    <a:gd name="connsiteX6" fmla="*/ 150800 w 381422"/>
                    <a:gd name="connsiteY6" fmla="*/ 260433 h 260433"/>
                    <a:gd name="connsiteX7" fmla="*/ 138042 w 381422"/>
                    <a:gd name="connsiteY7" fmla="*/ 255148 h 260433"/>
                    <a:gd name="connsiteX8" fmla="*/ 128156 w 381422"/>
                    <a:gd name="connsiteY8" fmla="*/ 256450 h 260433"/>
                    <a:gd name="connsiteX9" fmla="*/ 95840 w 381422"/>
                    <a:gd name="connsiteY9" fmla="*/ 231653 h 260433"/>
                    <a:gd name="connsiteX10" fmla="*/ 7139 w 381422"/>
                    <a:gd name="connsiteY10" fmla="*/ 78018 h 260433"/>
                    <a:gd name="connsiteX11" fmla="*/ 1822 w 381422"/>
                    <a:gd name="connsiteY11" fmla="*/ 37633 h 260433"/>
                    <a:gd name="connsiteX12" fmla="*/ 26619 w 381422"/>
                    <a:gd name="connsiteY12" fmla="*/ 5317 h 260433"/>
                    <a:gd name="connsiteX13" fmla="*/ 67004 w 381422"/>
                    <a:gd name="connsiteY13" fmla="*/ 0 h 260433"/>
                    <a:gd name="connsiteX14" fmla="*/ 99320 w 381422"/>
                    <a:gd name="connsiteY14" fmla="*/ 24798 h 260433"/>
                    <a:gd name="connsiteX15" fmla="*/ 173910 w 381422"/>
                    <a:gd name="connsiteY15" fmla="*/ 153991 h 260433"/>
                    <a:gd name="connsiteX16" fmla="*/ 328201 w 381422"/>
                    <a:gd name="connsiteY16" fmla="*/ 153991 h 260433"/>
                    <a:gd name="connsiteX17" fmla="*/ 377240 w 381422"/>
                    <a:gd name="connsiteY17" fmla="*/ 186496 h 260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81422" h="260433">
                      <a:moveTo>
                        <a:pt x="26619" y="5317"/>
                      </a:moveTo>
                      <a:lnTo>
                        <a:pt x="26619" y="5317"/>
                      </a:lnTo>
                      <a:lnTo>
                        <a:pt x="26619" y="5317"/>
                      </a:lnTo>
                      <a:close/>
                      <a:moveTo>
                        <a:pt x="377240" y="186496"/>
                      </a:moveTo>
                      <a:cubicBezTo>
                        <a:pt x="379933" y="192863"/>
                        <a:pt x="381422" y="199864"/>
                        <a:pt x="381422" y="207212"/>
                      </a:cubicBezTo>
                      <a:cubicBezTo>
                        <a:pt x="381422" y="236605"/>
                        <a:pt x="357594" y="260433"/>
                        <a:pt x="328201" y="260433"/>
                      </a:cubicBezTo>
                      <a:lnTo>
                        <a:pt x="150800" y="260433"/>
                      </a:lnTo>
                      <a:lnTo>
                        <a:pt x="138042" y="255148"/>
                      </a:lnTo>
                      <a:lnTo>
                        <a:pt x="128156" y="256450"/>
                      </a:lnTo>
                      <a:cubicBezTo>
                        <a:pt x="114999" y="252925"/>
                        <a:pt x="103188" y="244381"/>
                        <a:pt x="95840" y="231653"/>
                      </a:cubicBezTo>
                      <a:lnTo>
                        <a:pt x="7139" y="78018"/>
                      </a:lnTo>
                      <a:cubicBezTo>
                        <a:pt x="-209" y="65290"/>
                        <a:pt x="-1703" y="50789"/>
                        <a:pt x="1822" y="37633"/>
                      </a:cubicBezTo>
                      <a:lnTo>
                        <a:pt x="26619" y="5317"/>
                      </a:lnTo>
                      <a:lnTo>
                        <a:pt x="67004" y="0"/>
                      </a:lnTo>
                      <a:cubicBezTo>
                        <a:pt x="80160" y="3526"/>
                        <a:pt x="91972" y="12070"/>
                        <a:pt x="99320" y="24798"/>
                      </a:cubicBezTo>
                      <a:lnTo>
                        <a:pt x="173910" y="153991"/>
                      </a:lnTo>
                      <a:lnTo>
                        <a:pt x="328201" y="153991"/>
                      </a:lnTo>
                      <a:cubicBezTo>
                        <a:pt x="350246" y="153991"/>
                        <a:pt x="369160" y="167394"/>
                        <a:pt x="377240" y="18649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lang="ja-JP" altLang="en-US"/>
                </a:p>
              </p:txBody>
            </p:sp>
            <p:sp>
              <p:nvSpPr>
                <p:cNvPr id="17" name="弦 16">
                  <a:extLst>
                    <a:ext uri="{FF2B5EF4-FFF2-40B4-BE49-F238E27FC236}">
                      <a16:creationId xmlns:a16="http://schemas.microsoft.com/office/drawing/2014/main" id="{8E728392-0D91-FD04-FAB8-660F1646DAC0}"/>
                    </a:ext>
                  </a:extLst>
                </p:cNvPr>
                <p:cNvSpPr/>
                <p:nvPr/>
              </p:nvSpPr>
              <p:spPr bwMode="auto">
                <a:xfrm rot="18900000">
                  <a:off x="5338138" y="1914716"/>
                  <a:ext cx="162848" cy="162848"/>
                </a:xfrm>
                <a:prstGeom prst="chord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弦 17">
                  <a:extLst>
                    <a:ext uri="{FF2B5EF4-FFF2-40B4-BE49-F238E27FC236}">
                      <a16:creationId xmlns:a16="http://schemas.microsoft.com/office/drawing/2014/main" id="{895CBEF2-A987-F34E-BF6B-39714BD05383}"/>
                    </a:ext>
                  </a:extLst>
                </p:cNvPr>
                <p:cNvSpPr/>
                <p:nvPr/>
              </p:nvSpPr>
              <p:spPr bwMode="auto">
                <a:xfrm rot="16200000">
                  <a:off x="5585503" y="1914717"/>
                  <a:ext cx="162848" cy="162848"/>
                </a:xfrm>
                <a:prstGeom prst="chord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7F73C71-0951-60BC-9BE0-5974BD14EBE0}"/>
                </a:ext>
              </a:extLst>
            </p:cNvPr>
            <p:cNvSpPr/>
            <p:nvPr/>
          </p:nvSpPr>
          <p:spPr bwMode="auto">
            <a:xfrm>
              <a:off x="630622" y="381993"/>
              <a:ext cx="2719246" cy="266159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C5BA311D-6BEB-8BB3-8B52-6BA6F5E55980}"/>
              </a:ext>
            </a:extLst>
          </p:cNvPr>
          <p:cNvGrpSpPr/>
          <p:nvPr/>
        </p:nvGrpSpPr>
        <p:grpSpPr>
          <a:xfrm>
            <a:off x="607277" y="381993"/>
            <a:ext cx="2719246" cy="2661596"/>
            <a:chOff x="3508132" y="381993"/>
            <a:chExt cx="2719246" cy="2661596"/>
          </a:xfrm>
        </p:grpSpPr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7E4EF182-A99D-EAE9-331F-221A2CC7CE1E}"/>
                </a:ext>
              </a:extLst>
            </p:cNvPr>
            <p:cNvSpPr/>
            <p:nvPr/>
          </p:nvSpPr>
          <p:spPr bwMode="auto">
            <a:xfrm>
              <a:off x="3624585" y="458947"/>
              <a:ext cx="2555008" cy="2507689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F1CBB27B-BAC2-1213-7E3C-3273A6AD7420}"/>
                </a:ext>
              </a:extLst>
            </p:cNvPr>
            <p:cNvSpPr/>
            <p:nvPr/>
          </p:nvSpPr>
          <p:spPr bwMode="auto">
            <a:xfrm>
              <a:off x="3508132" y="381993"/>
              <a:ext cx="2719246" cy="266159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5CA14B46-E6D8-7758-B9BD-5F7DAF43C3AF}"/>
                </a:ext>
              </a:extLst>
            </p:cNvPr>
            <p:cNvGrpSpPr/>
            <p:nvPr/>
          </p:nvGrpSpPr>
          <p:grpSpPr>
            <a:xfrm>
              <a:off x="3567590" y="1015263"/>
              <a:ext cx="2394660" cy="1713345"/>
              <a:chOff x="2832636" y="921842"/>
              <a:chExt cx="2657330" cy="1901282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EE3F1DDB-C3B8-A221-1C74-A333C54EDC4E}"/>
                  </a:ext>
                </a:extLst>
              </p:cNvPr>
              <p:cNvGrpSpPr/>
              <p:nvPr/>
            </p:nvGrpSpPr>
            <p:grpSpPr>
              <a:xfrm>
                <a:off x="4042888" y="921842"/>
                <a:ext cx="1447078" cy="1001048"/>
                <a:chOff x="4042888" y="921842"/>
                <a:chExt cx="1447078" cy="1001048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A519955F-15B7-DE5A-E067-7B8B1A0F9060}"/>
                    </a:ext>
                  </a:extLst>
                </p:cNvPr>
                <p:cNvGrpSpPr/>
                <p:nvPr/>
              </p:nvGrpSpPr>
              <p:grpSpPr>
                <a:xfrm>
                  <a:off x="5226248" y="927346"/>
                  <a:ext cx="222843" cy="995544"/>
                  <a:chOff x="5226248" y="927346"/>
                  <a:chExt cx="222843" cy="995544"/>
                </a:xfrm>
              </p:grpSpPr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F56D5099-D16D-7391-CCF4-1E94CCBC0064}"/>
                      </a:ext>
                    </a:extLst>
                  </p:cNvPr>
                  <p:cNvSpPr/>
                  <p:nvPr/>
                </p:nvSpPr>
                <p:spPr bwMode="auto">
                  <a:xfrm rot="5400000" flipV="1">
                    <a:off x="4809726" y="1343869"/>
                    <a:ext cx="995543" cy="162499"/>
                  </a:xfrm>
                  <a:custGeom>
                    <a:avLst/>
                    <a:gdLst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912165 w 992092"/>
                      <a:gd name="connsiteY8" fmla="*/ 0 h 164124"/>
                      <a:gd name="connsiteX9" fmla="*/ 135002 w 992092"/>
                      <a:gd name="connsiteY9" fmla="*/ 0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135002 w 992092"/>
                      <a:gd name="connsiteY8" fmla="*/ 0 h 164124"/>
                      <a:gd name="connsiteX9" fmla="*/ 0 w 992092"/>
                      <a:gd name="connsiteY9" fmla="*/ 164124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800356 w 992092"/>
                      <a:gd name="connsiteY2" fmla="*/ 162733 h 164124"/>
                      <a:gd name="connsiteX3" fmla="*/ 859235 w 992092"/>
                      <a:gd name="connsiteY3" fmla="*/ 150473 h 164124"/>
                      <a:gd name="connsiteX4" fmla="*/ 991212 w 992092"/>
                      <a:gd name="connsiteY4" fmla="*/ 36755 h 164124"/>
                      <a:gd name="connsiteX5" fmla="*/ 936510 w 992092"/>
                      <a:gd name="connsiteY5" fmla="*/ 1651 h 164124"/>
                      <a:gd name="connsiteX6" fmla="*/ 910915 w 992092"/>
                      <a:gd name="connsiteY6" fmla="*/ 1519 h 164124"/>
                      <a:gd name="connsiteX7" fmla="*/ 135002 w 992092"/>
                      <a:gd name="connsiteY7" fmla="*/ 0 h 164124"/>
                      <a:gd name="connsiteX8" fmla="*/ 0 w 992092"/>
                      <a:gd name="connsiteY8" fmla="*/ 164124 h 164124"/>
                      <a:gd name="connsiteX0" fmla="*/ 0 w 995543"/>
                      <a:gd name="connsiteY0" fmla="*/ 164124 h 164124"/>
                      <a:gd name="connsiteX1" fmla="*/ 777163 w 995543"/>
                      <a:gd name="connsiteY1" fmla="*/ 164124 h 164124"/>
                      <a:gd name="connsiteX2" fmla="*/ 800356 w 995543"/>
                      <a:gd name="connsiteY2" fmla="*/ 162733 h 164124"/>
                      <a:gd name="connsiteX3" fmla="*/ 859235 w 995543"/>
                      <a:gd name="connsiteY3" fmla="*/ 150473 h 164124"/>
                      <a:gd name="connsiteX4" fmla="*/ 991212 w 995543"/>
                      <a:gd name="connsiteY4" fmla="*/ 36755 h 164124"/>
                      <a:gd name="connsiteX5" fmla="*/ 936510 w 995543"/>
                      <a:gd name="connsiteY5" fmla="*/ 1651 h 164124"/>
                      <a:gd name="connsiteX6" fmla="*/ 910915 w 995543"/>
                      <a:gd name="connsiteY6" fmla="*/ 1519 h 164124"/>
                      <a:gd name="connsiteX7" fmla="*/ 135002 w 995543"/>
                      <a:gd name="connsiteY7" fmla="*/ 0 h 164124"/>
                      <a:gd name="connsiteX8" fmla="*/ 0 w 995543"/>
                      <a:gd name="connsiteY8" fmla="*/ 164124 h 164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5543" h="164124">
                        <a:moveTo>
                          <a:pt x="0" y="164124"/>
                        </a:moveTo>
                        <a:lnTo>
                          <a:pt x="777163" y="164124"/>
                        </a:lnTo>
                        <a:lnTo>
                          <a:pt x="800356" y="162733"/>
                        </a:lnTo>
                        <a:cubicBezTo>
                          <a:pt x="818877" y="160774"/>
                          <a:pt x="838797" y="156729"/>
                          <a:pt x="859235" y="150473"/>
                        </a:cubicBezTo>
                        <a:cubicBezTo>
                          <a:pt x="940988" y="125452"/>
                          <a:pt x="1014365" y="168337"/>
                          <a:pt x="991212" y="36755"/>
                        </a:cubicBezTo>
                        <a:cubicBezTo>
                          <a:pt x="987849" y="17645"/>
                          <a:pt x="966201" y="5832"/>
                          <a:pt x="936510" y="1651"/>
                        </a:cubicBezTo>
                        <a:lnTo>
                          <a:pt x="910915" y="1519"/>
                        </a:lnTo>
                        <a:lnTo>
                          <a:pt x="135002" y="0"/>
                        </a:lnTo>
                        <a:lnTo>
                          <a:pt x="0" y="1641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D72D6BA3-CDFD-F043-C735-D7C0205B81F2}"/>
                      </a:ext>
                    </a:extLst>
                  </p:cNvPr>
                  <p:cNvSpPr/>
                  <p:nvPr/>
                </p:nvSpPr>
                <p:spPr bwMode="auto">
                  <a:xfrm rot="5400000" flipV="1">
                    <a:off x="4870983" y="1341330"/>
                    <a:ext cx="992092" cy="164124"/>
                  </a:xfrm>
                  <a:custGeom>
                    <a:avLst/>
                    <a:gdLst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912165 w 992092"/>
                      <a:gd name="connsiteY8" fmla="*/ 0 h 164124"/>
                      <a:gd name="connsiteX9" fmla="*/ 135002 w 992092"/>
                      <a:gd name="connsiteY9" fmla="*/ 0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135002 w 992092"/>
                      <a:gd name="connsiteY8" fmla="*/ 0 h 164124"/>
                      <a:gd name="connsiteX9" fmla="*/ 0 w 992092"/>
                      <a:gd name="connsiteY9" fmla="*/ 164124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800356 w 992092"/>
                      <a:gd name="connsiteY2" fmla="*/ 162733 h 164124"/>
                      <a:gd name="connsiteX3" fmla="*/ 859235 w 992092"/>
                      <a:gd name="connsiteY3" fmla="*/ 150473 h 164124"/>
                      <a:gd name="connsiteX4" fmla="*/ 991212 w 992092"/>
                      <a:gd name="connsiteY4" fmla="*/ 36755 h 164124"/>
                      <a:gd name="connsiteX5" fmla="*/ 936510 w 992092"/>
                      <a:gd name="connsiteY5" fmla="*/ 1651 h 164124"/>
                      <a:gd name="connsiteX6" fmla="*/ 910915 w 992092"/>
                      <a:gd name="connsiteY6" fmla="*/ 1519 h 164124"/>
                      <a:gd name="connsiteX7" fmla="*/ 135002 w 992092"/>
                      <a:gd name="connsiteY7" fmla="*/ 0 h 164124"/>
                      <a:gd name="connsiteX8" fmla="*/ 0 w 992092"/>
                      <a:gd name="connsiteY8" fmla="*/ 164124 h 164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2092" h="164124">
                        <a:moveTo>
                          <a:pt x="0" y="164124"/>
                        </a:moveTo>
                        <a:lnTo>
                          <a:pt x="777163" y="164124"/>
                        </a:lnTo>
                        <a:lnTo>
                          <a:pt x="800356" y="162733"/>
                        </a:lnTo>
                        <a:cubicBezTo>
                          <a:pt x="818877" y="160774"/>
                          <a:pt x="838797" y="156729"/>
                          <a:pt x="859235" y="150473"/>
                        </a:cubicBezTo>
                        <a:cubicBezTo>
                          <a:pt x="940988" y="125452"/>
                          <a:pt x="1000075" y="74538"/>
                          <a:pt x="991212" y="36755"/>
                        </a:cubicBezTo>
                        <a:cubicBezTo>
                          <a:pt x="986781" y="17864"/>
                          <a:pt x="966201" y="5832"/>
                          <a:pt x="936510" y="1651"/>
                        </a:cubicBezTo>
                        <a:lnTo>
                          <a:pt x="910915" y="1519"/>
                        </a:lnTo>
                        <a:lnTo>
                          <a:pt x="135002" y="0"/>
                        </a:lnTo>
                        <a:lnTo>
                          <a:pt x="0" y="1641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9D6779A8-017C-6AD3-F124-FD2C8C095F79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3867572" y="1514428"/>
                  <a:ext cx="654823" cy="162100"/>
                </a:xfrm>
                <a:custGeom>
                  <a:avLst/>
                  <a:gdLst>
                    <a:gd name="connsiteX0" fmla="*/ 0 w 654823"/>
                    <a:gd name="connsiteY0" fmla="*/ 0 h 162100"/>
                    <a:gd name="connsiteX1" fmla="*/ 0 w 654823"/>
                    <a:gd name="connsiteY1" fmla="*/ 162100 h 162100"/>
                    <a:gd name="connsiteX2" fmla="*/ 436443 w 654823"/>
                    <a:gd name="connsiteY2" fmla="*/ 162100 h 162100"/>
                    <a:gd name="connsiteX3" fmla="*/ 459636 w 654823"/>
                    <a:gd name="connsiteY3" fmla="*/ 160723 h 162100"/>
                    <a:gd name="connsiteX4" fmla="*/ 518515 w 654823"/>
                    <a:gd name="connsiteY4" fmla="*/ 148584 h 162100"/>
                    <a:gd name="connsiteX5" fmla="*/ 650492 w 654823"/>
                    <a:gd name="connsiteY5" fmla="*/ 35992 h 162100"/>
                    <a:gd name="connsiteX6" fmla="*/ 595790 w 654823"/>
                    <a:gd name="connsiteY6" fmla="*/ 1236 h 162100"/>
                    <a:gd name="connsiteX7" fmla="*/ 570195 w 654823"/>
                    <a:gd name="connsiteY7" fmla="*/ 1105 h 16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4823" h="162100">
                      <a:moveTo>
                        <a:pt x="0" y="0"/>
                      </a:moveTo>
                      <a:lnTo>
                        <a:pt x="0" y="162100"/>
                      </a:lnTo>
                      <a:lnTo>
                        <a:pt x="436443" y="162100"/>
                      </a:lnTo>
                      <a:lnTo>
                        <a:pt x="459636" y="160723"/>
                      </a:lnTo>
                      <a:cubicBezTo>
                        <a:pt x="478157" y="158783"/>
                        <a:pt x="498077" y="154778"/>
                        <a:pt x="518515" y="148584"/>
                      </a:cubicBezTo>
                      <a:cubicBezTo>
                        <a:pt x="600268" y="123811"/>
                        <a:pt x="673645" y="166272"/>
                        <a:pt x="650492" y="35992"/>
                      </a:cubicBezTo>
                      <a:cubicBezTo>
                        <a:pt x="647129" y="17071"/>
                        <a:pt x="625481" y="5375"/>
                        <a:pt x="595790" y="1236"/>
                      </a:cubicBezTo>
                      <a:lnTo>
                        <a:pt x="570195" y="110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6435F859-7BF4-1A95-65AC-CD8CCBC872DA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3928832" y="1511893"/>
                  <a:ext cx="651371" cy="163721"/>
                </a:xfrm>
                <a:custGeom>
                  <a:avLst/>
                  <a:gdLst>
                    <a:gd name="connsiteX0" fmla="*/ 0 w 651371"/>
                    <a:gd name="connsiteY0" fmla="*/ 0 h 163721"/>
                    <a:gd name="connsiteX1" fmla="*/ 0 w 651371"/>
                    <a:gd name="connsiteY1" fmla="*/ 163721 h 163721"/>
                    <a:gd name="connsiteX2" fmla="*/ 436442 w 651371"/>
                    <a:gd name="connsiteY2" fmla="*/ 163721 h 163721"/>
                    <a:gd name="connsiteX3" fmla="*/ 459635 w 651371"/>
                    <a:gd name="connsiteY3" fmla="*/ 162330 h 163721"/>
                    <a:gd name="connsiteX4" fmla="*/ 518514 w 651371"/>
                    <a:gd name="connsiteY4" fmla="*/ 150070 h 163721"/>
                    <a:gd name="connsiteX5" fmla="*/ 650491 w 651371"/>
                    <a:gd name="connsiteY5" fmla="*/ 36352 h 163721"/>
                    <a:gd name="connsiteX6" fmla="*/ 595789 w 651371"/>
                    <a:gd name="connsiteY6" fmla="*/ 1248 h 163721"/>
                    <a:gd name="connsiteX7" fmla="*/ 570194 w 651371"/>
                    <a:gd name="connsiteY7" fmla="*/ 1116 h 163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1371" h="163721">
                      <a:moveTo>
                        <a:pt x="0" y="0"/>
                      </a:moveTo>
                      <a:lnTo>
                        <a:pt x="0" y="163721"/>
                      </a:lnTo>
                      <a:lnTo>
                        <a:pt x="436442" y="163721"/>
                      </a:lnTo>
                      <a:lnTo>
                        <a:pt x="459635" y="162330"/>
                      </a:lnTo>
                      <a:cubicBezTo>
                        <a:pt x="478156" y="160371"/>
                        <a:pt x="498076" y="156326"/>
                        <a:pt x="518514" y="150070"/>
                      </a:cubicBezTo>
                      <a:cubicBezTo>
                        <a:pt x="600267" y="125049"/>
                        <a:pt x="659354" y="74135"/>
                        <a:pt x="650491" y="36352"/>
                      </a:cubicBezTo>
                      <a:cubicBezTo>
                        <a:pt x="646060" y="17461"/>
                        <a:pt x="625480" y="5429"/>
                        <a:pt x="595789" y="1248"/>
                      </a:cubicBezTo>
                      <a:lnTo>
                        <a:pt x="570194" y="111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フローチャート : 記憶データ 4">
                  <a:extLst>
                    <a:ext uri="{FF2B5EF4-FFF2-40B4-BE49-F238E27FC236}">
                      <a16:creationId xmlns:a16="http://schemas.microsoft.com/office/drawing/2014/main" id="{CEC30453-BABB-8C83-1D5C-2F5E7064E5F1}"/>
                    </a:ext>
                  </a:extLst>
                </p:cNvPr>
                <p:cNvSpPr/>
                <p:nvPr/>
              </p:nvSpPr>
              <p:spPr bwMode="auto">
                <a:xfrm>
                  <a:off x="4042888" y="921842"/>
                  <a:ext cx="1447078" cy="4538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0143" h="362018">
                      <a:moveTo>
                        <a:pt x="260790" y="0"/>
                      </a:moveTo>
                      <a:lnTo>
                        <a:pt x="1660143" y="0"/>
                      </a:lnTo>
                      <a:cubicBezTo>
                        <a:pt x="1540680" y="0"/>
                        <a:pt x="1438751" y="150296"/>
                        <a:pt x="1399353" y="362018"/>
                      </a:cubicBezTo>
                      <a:lnTo>
                        <a:pt x="0" y="362018"/>
                      </a:lnTo>
                      <a:cubicBezTo>
                        <a:pt x="39398" y="150296"/>
                        <a:pt x="141327" y="0"/>
                        <a:pt x="26079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C652A2B5-5052-297D-F290-0E66F34F280B}"/>
                  </a:ext>
                </a:extLst>
              </p:cNvPr>
              <p:cNvGrpSpPr/>
              <p:nvPr/>
            </p:nvGrpSpPr>
            <p:grpSpPr>
              <a:xfrm>
                <a:off x="2832636" y="1409887"/>
                <a:ext cx="2353650" cy="1413237"/>
                <a:chOff x="2392959" y="1315870"/>
                <a:chExt cx="2353650" cy="1413237"/>
              </a:xfrm>
            </p:grpSpPr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2FB4EBB7-1B7E-2EDC-85AD-E03A34738A63}"/>
                    </a:ext>
                  </a:extLst>
                </p:cNvPr>
                <p:cNvSpPr/>
                <p:nvPr/>
              </p:nvSpPr>
              <p:spPr bwMode="auto">
                <a:xfrm rot="2700000">
                  <a:off x="2522804" y="1186025"/>
                  <a:ext cx="1066986" cy="1326676"/>
                </a:xfrm>
                <a:custGeom>
                  <a:avLst/>
                  <a:gdLst>
                    <a:gd name="connsiteX0" fmla="*/ 1076440 w 1984271"/>
                    <a:gd name="connsiteY0" fmla="*/ 7 h 2467217"/>
                    <a:gd name="connsiteX1" fmla="*/ 1213189 w 1984271"/>
                    <a:gd name="connsiteY1" fmla="*/ 133932 h 2467217"/>
                    <a:gd name="connsiteX2" fmla="*/ 1221916 w 1984271"/>
                    <a:gd name="connsiteY2" fmla="*/ 970859 h 2467217"/>
                    <a:gd name="connsiteX3" fmla="*/ 1266780 w 1984271"/>
                    <a:gd name="connsiteY3" fmla="*/ 970391 h 2467217"/>
                    <a:gd name="connsiteX4" fmla="*/ 1449313 w 1984271"/>
                    <a:gd name="connsiteY4" fmla="*/ 259616 h 2467217"/>
                    <a:gd name="connsiteX5" fmla="*/ 1560395 w 1984271"/>
                    <a:gd name="connsiteY5" fmla="*/ 159387 h 2467217"/>
                    <a:gd name="connsiteX6" fmla="*/ 1614066 w 1984271"/>
                    <a:gd name="connsiteY6" fmla="*/ 162191 h 2467217"/>
                    <a:gd name="connsiteX7" fmla="*/ 1711491 w 1984271"/>
                    <a:gd name="connsiteY7" fmla="*/ 326947 h 2467217"/>
                    <a:gd name="connsiteX8" fmla="*/ 1528218 w 1984271"/>
                    <a:gd name="connsiteY8" fmla="*/ 1040616 h 2467217"/>
                    <a:gd name="connsiteX9" fmla="*/ 1559948 w 1984271"/>
                    <a:gd name="connsiteY9" fmla="*/ 1066247 h 2467217"/>
                    <a:gd name="connsiteX10" fmla="*/ 1791130 w 1984271"/>
                    <a:gd name="connsiteY10" fmla="*/ 656004 h 2467217"/>
                    <a:gd name="connsiteX11" fmla="*/ 1892735 w 1984271"/>
                    <a:gd name="connsiteY11" fmla="*/ 604100 h 2467217"/>
                    <a:gd name="connsiteX12" fmla="*/ 1931711 w 1984271"/>
                    <a:gd name="connsiteY12" fmla="*/ 616758 h 2467217"/>
                    <a:gd name="connsiteX13" fmla="*/ 1980453 w 1984271"/>
                    <a:gd name="connsiteY13" fmla="*/ 678921 h 2467217"/>
                    <a:gd name="connsiteX14" fmla="*/ 1970956 w 1984271"/>
                    <a:gd name="connsiteY14" fmla="*/ 757338 h 2467217"/>
                    <a:gd name="connsiteX15" fmla="*/ 1684871 w 1984271"/>
                    <a:gd name="connsiteY15" fmla="*/ 1339483 h 2467217"/>
                    <a:gd name="connsiteX16" fmla="*/ 1686726 w 1984271"/>
                    <a:gd name="connsiteY16" fmla="*/ 1517300 h 2467217"/>
                    <a:gd name="connsiteX17" fmla="*/ 1448462 w 1984271"/>
                    <a:gd name="connsiteY17" fmla="*/ 1976919 h 2467217"/>
                    <a:gd name="connsiteX18" fmla="*/ 1363775 w 1984271"/>
                    <a:gd name="connsiteY18" fmla="*/ 2024034 h 2467217"/>
                    <a:gd name="connsiteX19" fmla="*/ 1397674 w 1984271"/>
                    <a:gd name="connsiteY19" fmla="*/ 2467217 h 2467217"/>
                    <a:gd name="connsiteX20" fmla="*/ 862491 w 1984271"/>
                    <a:gd name="connsiteY20" fmla="*/ 2467217 h 2467217"/>
                    <a:gd name="connsiteX21" fmla="*/ 874684 w 1984271"/>
                    <a:gd name="connsiteY21" fmla="*/ 2028808 h 2467217"/>
                    <a:gd name="connsiteX22" fmla="*/ 778724 w 1984271"/>
                    <a:gd name="connsiteY22" fmla="*/ 1983903 h 2467217"/>
                    <a:gd name="connsiteX23" fmla="*/ 576484 w 1984271"/>
                    <a:gd name="connsiteY23" fmla="*/ 1743459 h 2467217"/>
                    <a:gd name="connsiteX24" fmla="*/ 111078 w 1984271"/>
                    <a:gd name="connsiteY24" fmla="*/ 1424434 h 2467217"/>
                    <a:gd name="connsiteX25" fmla="*/ 15844 w 1984271"/>
                    <a:gd name="connsiteY25" fmla="*/ 1194702 h 2467217"/>
                    <a:gd name="connsiteX26" fmla="*/ 248851 w 1984271"/>
                    <a:gd name="connsiteY26" fmla="*/ 1129072 h 2467217"/>
                    <a:gd name="connsiteX27" fmla="*/ 521206 w 1984271"/>
                    <a:gd name="connsiteY27" fmla="*/ 1295432 h 2467217"/>
                    <a:gd name="connsiteX28" fmla="*/ 659972 w 1984271"/>
                    <a:gd name="connsiteY28" fmla="*/ 1269367 h 2467217"/>
                    <a:gd name="connsiteX29" fmla="*/ 457061 w 1984271"/>
                    <a:gd name="connsiteY29" fmla="*/ 340024 h 2467217"/>
                    <a:gd name="connsiteX30" fmla="*/ 503148 w 1984271"/>
                    <a:gd name="connsiteY30" fmla="*/ 197683 h 2467217"/>
                    <a:gd name="connsiteX31" fmla="*/ 551031 w 1984271"/>
                    <a:gd name="connsiteY31" fmla="*/ 173271 h 2467217"/>
                    <a:gd name="connsiteX32" fmla="*/ 717783 w 1984271"/>
                    <a:gd name="connsiteY32" fmla="*/ 267245 h 2467217"/>
                    <a:gd name="connsiteX33" fmla="*/ 915094 w 1984271"/>
                    <a:gd name="connsiteY33" fmla="*/ 974058 h 2467217"/>
                    <a:gd name="connsiteX34" fmla="*/ 951240 w 1984271"/>
                    <a:gd name="connsiteY34" fmla="*/ 973680 h 2467217"/>
                    <a:gd name="connsiteX35" fmla="*/ 942512 w 1984271"/>
                    <a:gd name="connsiteY35" fmla="*/ 136757 h 2467217"/>
                    <a:gd name="connsiteX36" fmla="*/ 1076440 w 1984271"/>
                    <a:gd name="connsiteY36" fmla="*/ 7 h 2467217"/>
                    <a:gd name="connsiteX0" fmla="*/ 1076440 w 1984271"/>
                    <a:gd name="connsiteY0" fmla="*/ 7 h 2548612"/>
                    <a:gd name="connsiteX1" fmla="*/ 1213189 w 1984271"/>
                    <a:gd name="connsiteY1" fmla="*/ 133932 h 2548612"/>
                    <a:gd name="connsiteX2" fmla="*/ 1221916 w 1984271"/>
                    <a:gd name="connsiteY2" fmla="*/ 970859 h 2548612"/>
                    <a:gd name="connsiteX3" fmla="*/ 1266780 w 1984271"/>
                    <a:gd name="connsiteY3" fmla="*/ 970391 h 2548612"/>
                    <a:gd name="connsiteX4" fmla="*/ 1449313 w 1984271"/>
                    <a:gd name="connsiteY4" fmla="*/ 259616 h 2548612"/>
                    <a:gd name="connsiteX5" fmla="*/ 1560395 w 1984271"/>
                    <a:gd name="connsiteY5" fmla="*/ 159387 h 2548612"/>
                    <a:gd name="connsiteX6" fmla="*/ 1614066 w 1984271"/>
                    <a:gd name="connsiteY6" fmla="*/ 162191 h 2548612"/>
                    <a:gd name="connsiteX7" fmla="*/ 1711491 w 1984271"/>
                    <a:gd name="connsiteY7" fmla="*/ 326947 h 2548612"/>
                    <a:gd name="connsiteX8" fmla="*/ 1528218 w 1984271"/>
                    <a:gd name="connsiteY8" fmla="*/ 1040616 h 2548612"/>
                    <a:gd name="connsiteX9" fmla="*/ 1559948 w 1984271"/>
                    <a:gd name="connsiteY9" fmla="*/ 1066247 h 2548612"/>
                    <a:gd name="connsiteX10" fmla="*/ 1791130 w 1984271"/>
                    <a:gd name="connsiteY10" fmla="*/ 656004 h 2548612"/>
                    <a:gd name="connsiteX11" fmla="*/ 1892735 w 1984271"/>
                    <a:gd name="connsiteY11" fmla="*/ 604100 h 2548612"/>
                    <a:gd name="connsiteX12" fmla="*/ 1931711 w 1984271"/>
                    <a:gd name="connsiteY12" fmla="*/ 616758 h 2548612"/>
                    <a:gd name="connsiteX13" fmla="*/ 1980453 w 1984271"/>
                    <a:gd name="connsiteY13" fmla="*/ 678921 h 2548612"/>
                    <a:gd name="connsiteX14" fmla="*/ 1970956 w 1984271"/>
                    <a:gd name="connsiteY14" fmla="*/ 757338 h 2548612"/>
                    <a:gd name="connsiteX15" fmla="*/ 1684871 w 1984271"/>
                    <a:gd name="connsiteY15" fmla="*/ 1339483 h 2548612"/>
                    <a:gd name="connsiteX16" fmla="*/ 1686726 w 1984271"/>
                    <a:gd name="connsiteY16" fmla="*/ 1517300 h 2548612"/>
                    <a:gd name="connsiteX17" fmla="*/ 1448462 w 1984271"/>
                    <a:gd name="connsiteY17" fmla="*/ 1976919 h 2548612"/>
                    <a:gd name="connsiteX18" fmla="*/ 1363775 w 1984271"/>
                    <a:gd name="connsiteY18" fmla="*/ 2024034 h 2548612"/>
                    <a:gd name="connsiteX19" fmla="*/ 1397674 w 1984271"/>
                    <a:gd name="connsiteY19" fmla="*/ 2467217 h 2548612"/>
                    <a:gd name="connsiteX20" fmla="*/ 1133761 w 1984271"/>
                    <a:gd name="connsiteY20" fmla="*/ 2548612 h 2548612"/>
                    <a:gd name="connsiteX21" fmla="*/ 862491 w 1984271"/>
                    <a:gd name="connsiteY21" fmla="*/ 2467217 h 2548612"/>
                    <a:gd name="connsiteX22" fmla="*/ 874684 w 1984271"/>
                    <a:gd name="connsiteY22" fmla="*/ 2028808 h 2548612"/>
                    <a:gd name="connsiteX23" fmla="*/ 778724 w 1984271"/>
                    <a:gd name="connsiteY23" fmla="*/ 1983903 h 2548612"/>
                    <a:gd name="connsiteX24" fmla="*/ 576484 w 1984271"/>
                    <a:gd name="connsiteY24" fmla="*/ 1743459 h 2548612"/>
                    <a:gd name="connsiteX25" fmla="*/ 111078 w 1984271"/>
                    <a:gd name="connsiteY25" fmla="*/ 1424434 h 2548612"/>
                    <a:gd name="connsiteX26" fmla="*/ 15844 w 1984271"/>
                    <a:gd name="connsiteY26" fmla="*/ 1194702 h 2548612"/>
                    <a:gd name="connsiteX27" fmla="*/ 248851 w 1984271"/>
                    <a:gd name="connsiteY27" fmla="*/ 1129072 h 2548612"/>
                    <a:gd name="connsiteX28" fmla="*/ 521206 w 1984271"/>
                    <a:gd name="connsiteY28" fmla="*/ 1295432 h 2548612"/>
                    <a:gd name="connsiteX29" fmla="*/ 659972 w 1984271"/>
                    <a:gd name="connsiteY29" fmla="*/ 1269367 h 2548612"/>
                    <a:gd name="connsiteX30" fmla="*/ 457061 w 1984271"/>
                    <a:gd name="connsiteY30" fmla="*/ 340024 h 2548612"/>
                    <a:gd name="connsiteX31" fmla="*/ 503148 w 1984271"/>
                    <a:gd name="connsiteY31" fmla="*/ 197683 h 2548612"/>
                    <a:gd name="connsiteX32" fmla="*/ 551031 w 1984271"/>
                    <a:gd name="connsiteY32" fmla="*/ 173271 h 2548612"/>
                    <a:gd name="connsiteX33" fmla="*/ 717783 w 1984271"/>
                    <a:gd name="connsiteY33" fmla="*/ 267245 h 2548612"/>
                    <a:gd name="connsiteX34" fmla="*/ 915094 w 1984271"/>
                    <a:gd name="connsiteY34" fmla="*/ 974058 h 2548612"/>
                    <a:gd name="connsiteX35" fmla="*/ 951240 w 1984271"/>
                    <a:gd name="connsiteY35" fmla="*/ 973680 h 2548612"/>
                    <a:gd name="connsiteX36" fmla="*/ 942512 w 1984271"/>
                    <a:gd name="connsiteY36" fmla="*/ 136757 h 2548612"/>
                    <a:gd name="connsiteX37" fmla="*/ 1076440 w 1984271"/>
                    <a:gd name="connsiteY37" fmla="*/ 7 h 2548612"/>
                    <a:gd name="connsiteX0" fmla="*/ 1133761 w 1984271"/>
                    <a:gd name="connsiteY0" fmla="*/ 2548612 h 2604425"/>
                    <a:gd name="connsiteX1" fmla="*/ 862491 w 1984271"/>
                    <a:gd name="connsiteY1" fmla="*/ 2467217 h 2604425"/>
                    <a:gd name="connsiteX2" fmla="*/ 874684 w 1984271"/>
                    <a:gd name="connsiteY2" fmla="*/ 2028808 h 2604425"/>
                    <a:gd name="connsiteX3" fmla="*/ 778724 w 1984271"/>
                    <a:gd name="connsiteY3" fmla="*/ 1983903 h 2604425"/>
                    <a:gd name="connsiteX4" fmla="*/ 576484 w 1984271"/>
                    <a:gd name="connsiteY4" fmla="*/ 1743459 h 2604425"/>
                    <a:gd name="connsiteX5" fmla="*/ 111078 w 1984271"/>
                    <a:gd name="connsiteY5" fmla="*/ 1424434 h 2604425"/>
                    <a:gd name="connsiteX6" fmla="*/ 15844 w 1984271"/>
                    <a:gd name="connsiteY6" fmla="*/ 1194702 h 2604425"/>
                    <a:gd name="connsiteX7" fmla="*/ 248851 w 1984271"/>
                    <a:gd name="connsiteY7" fmla="*/ 1129072 h 2604425"/>
                    <a:gd name="connsiteX8" fmla="*/ 521206 w 1984271"/>
                    <a:gd name="connsiteY8" fmla="*/ 1295432 h 2604425"/>
                    <a:gd name="connsiteX9" fmla="*/ 659972 w 1984271"/>
                    <a:gd name="connsiteY9" fmla="*/ 1269367 h 2604425"/>
                    <a:gd name="connsiteX10" fmla="*/ 457061 w 1984271"/>
                    <a:gd name="connsiteY10" fmla="*/ 340024 h 2604425"/>
                    <a:gd name="connsiteX11" fmla="*/ 503148 w 1984271"/>
                    <a:gd name="connsiteY11" fmla="*/ 197683 h 2604425"/>
                    <a:gd name="connsiteX12" fmla="*/ 551031 w 1984271"/>
                    <a:gd name="connsiteY12" fmla="*/ 173271 h 2604425"/>
                    <a:gd name="connsiteX13" fmla="*/ 717783 w 1984271"/>
                    <a:gd name="connsiteY13" fmla="*/ 267245 h 2604425"/>
                    <a:gd name="connsiteX14" fmla="*/ 915094 w 1984271"/>
                    <a:gd name="connsiteY14" fmla="*/ 974058 h 2604425"/>
                    <a:gd name="connsiteX15" fmla="*/ 951240 w 1984271"/>
                    <a:gd name="connsiteY15" fmla="*/ 973680 h 2604425"/>
                    <a:gd name="connsiteX16" fmla="*/ 942512 w 1984271"/>
                    <a:gd name="connsiteY16" fmla="*/ 136757 h 2604425"/>
                    <a:gd name="connsiteX17" fmla="*/ 1076440 w 1984271"/>
                    <a:gd name="connsiteY17" fmla="*/ 7 h 2604425"/>
                    <a:gd name="connsiteX18" fmla="*/ 1213189 w 1984271"/>
                    <a:gd name="connsiteY18" fmla="*/ 133932 h 2604425"/>
                    <a:gd name="connsiteX19" fmla="*/ 1221916 w 1984271"/>
                    <a:gd name="connsiteY19" fmla="*/ 970859 h 2604425"/>
                    <a:gd name="connsiteX20" fmla="*/ 1266780 w 1984271"/>
                    <a:gd name="connsiteY20" fmla="*/ 970391 h 2604425"/>
                    <a:gd name="connsiteX21" fmla="*/ 1449313 w 1984271"/>
                    <a:gd name="connsiteY21" fmla="*/ 259616 h 2604425"/>
                    <a:gd name="connsiteX22" fmla="*/ 1560395 w 1984271"/>
                    <a:gd name="connsiteY22" fmla="*/ 159387 h 2604425"/>
                    <a:gd name="connsiteX23" fmla="*/ 1614066 w 1984271"/>
                    <a:gd name="connsiteY23" fmla="*/ 162191 h 2604425"/>
                    <a:gd name="connsiteX24" fmla="*/ 1711491 w 1984271"/>
                    <a:gd name="connsiteY24" fmla="*/ 326947 h 2604425"/>
                    <a:gd name="connsiteX25" fmla="*/ 1528218 w 1984271"/>
                    <a:gd name="connsiteY25" fmla="*/ 1040616 h 2604425"/>
                    <a:gd name="connsiteX26" fmla="*/ 1559948 w 1984271"/>
                    <a:gd name="connsiteY26" fmla="*/ 1066247 h 2604425"/>
                    <a:gd name="connsiteX27" fmla="*/ 1791130 w 1984271"/>
                    <a:gd name="connsiteY27" fmla="*/ 656004 h 2604425"/>
                    <a:gd name="connsiteX28" fmla="*/ 1892735 w 1984271"/>
                    <a:gd name="connsiteY28" fmla="*/ 604100 h 2604425"/>
                    <a:gd name="connsiteX29" fmla="*/ 1931711 w 1984271"/>
                    <a:gd name="connsiteY29" fmla="*/ 616758 h 2604425"/>
                    <a:gd name="connsiteX30" fmla="*/ 1980453 w 1984271"/>
                    <a:gd name="connsiteY30" fmla="*/ 678921 h 2604425"/>
                    <a:gd name="connsiteX31" fmla="*/ 1970956 w 1984271"/>
                    <a:gd name="connsiteY31" fmla="*/ 757338 h 2604425"/>
                    <a:gd name="connsiteX32" fmla="*/ 1684871 w 1984271"/>
                    <a:gd name="connsiteY32" fmla="*/ 1339483 h 2604425"/>
                    <a:gd name="connsiteX33" fmla="*/ 1686726 w 1984271"/>
                    <a:gd name="connsiteY33" fmla="*/ 1517300 h 2604425"/>
                    <a:gd name="connsiteX34" fmla="*/ 1448462 w 1984271"/>
                    <a:gd name="connsiteY34" fmla="*/ 1976919 h 2604425"/>
                    <a:gd name="connsiteX35" fmla="*/ 1363775 w 1984271"/>
                    <a:gd name="connsiteY35" fmla="*/ 2024034 h 2604425"/>
                    <a:gd name="connsiteX36" fmla="*/ 1397674 w 1984271"/>
                    <a:gd name="connsiteY36" fmla="*/ 2467217 h 2604425"/>
                    <a:gd name="connsiteX37" fmla="*/ 1189574 w 1984271"/>
                    <a:gd name="connsiteY37" fmla="*/ 2604425 h 2604425"/>
                    <a:gd name="connsiteX0" fmla="*/ 862491 w 1984271"/>
                    <a:gd name="connsiteY0" fmla="*/ 2467217 h 2604425"/>
                    <a:gd name="connsiteX1" fmla="*/ 874684 w 1984271"/>
                    <a:gd name="connsiteY1" fmla="*/ 2028808 h 2604425"/>
                    <a:gd name="connsiteX2" fmla="*/ 778724 w 1984271"/>
                    <a:gd name="connsiteY2" fmla="*/ 1983903 h 2604425"/>
                    <a:gd name="connsiteX3" fmla="*/ 576484 w 1984271"/>
                    <a:gd name="connsiteY3" fmla="*/ 1743459 h 2604425"/>
                    <a:gd name="connsiteX4" fmla="*/ 111078 w 1984271"/>
                    <a:gd name="connsiteY4" fmla="*/ 1424434 h 2604425"/>
                    <a:gd name="connsiteX5" fmla="*/ 15844 w 1984271"/>
                    <a:gd name="connsiteY5" fmla="*/ 1194702 h 2604425"/>
                    <a:gd name="connsiteX6" fmla="*/ 248851 w 1984271"/>
                    <a:gd name="connsiteY6" fmla="*/ 1129072 h 2604425"/>
                    <a:gd name="connsiteX7" fmla="*/ 521206 w 1984271"/>
                    <a:gd name="connsiteY7" fmla="*/ 1295432 h 2604425"/>
                    <a:gd name="connsiteX8" fmla="*/ 659972 w 1984271"/>
                    <a:gd name="connsiteY8" fmla="*/ 1269367 h 2604425"/>
                    <a:gd name="connsiteX9" fmla="*/ 457061 w 1984271"/>
                    <a:gd name="connsiteY9" fmla="*/ 340024 h 2604425"/>
                    <a:gd name="connsiteX10" fmla="*/ 503148 w 1984271"/>
                    <a:gd name="connsiteY10" fmla="*/ 197683 h 2604425"/>
                    <a:gd name="connsiteX11" fmla="*/ 551031 w 1984271"/>
                    <a:gd name="connsiteY11" fmla="*/ 173271 h 2604425"/>
                    <a:gd name="connsiteX12" fmla="*/ 717783 w 1984271"/>
                    <a:gd name="connsiteY12" fmla="*/ 267245 h 2604425"/>
                    <a:gd name="connsiteX13" fmla="*/ 915094 w 1984271"/>
                    <a:gd name="connsiteY13" fmla="*/ 974058 h 2604425"/>
                    <a:gd name="connsiteX14" fmla="*/ 951240 w 1984271"/>
                    <a:gd name="connsiteY14" fmla="*/ 973680 h 2604425"/>
                    <a:gd name="connsiteX15" fmla="*/ 942512 w 1984271"/>
                    <a:gd name="connsiteY15" fmla="*/ 136757 h 2604425"/>
                    <a:gd name="connsiteX16" fmla="*/ 1076440 w 1984271"/>
                    <a:gd name="connsiteY16" fmla="*/ 7 h 2604425"/>
                    <a:gd name="connsiteX17" fmla="*/ 1213189 w 1984271"/>
                    <a:gd name="connsiteY17" fmla="*/ 133932 h 2604425"/>
                    <a:gd name="connsiteX18" fmla="*/ 1221916 w 1984271"/>
                    <a:gd name="connsiteY18" fmla="*/ 970859 h 2604425"/>
                    <a:gd name="connsiteX19" fmla="*/ 1266780 w 1984271"/>
                    <a:gd name="connsiteY19" fmla="*/ 970391 h 2604425"/>
                    <a:gd name="connsiteX20" fmla="*/ 1449313 w 1984271"/>
                    <a:gd name="connsiteY20" fmla="*/ 259616 h 2604425"/>
                    <a:gd name="connsiteX21" fmla="*/ 1560395 w 1984271"/>
                    <a:gd name="connsiteY21" fmla="*/ 159387 h 2604425"/>
                    <a:gd name="connsiteX22" fmla="*/ 1614066 w 1984271"/>
                    <a:gd name="connsiteY22" fmla="*/ 162191 h 2604425"/>
                    <a:gd name="connsiteX23" fmla="*/ 1711491 w 1984271"/>
                    <a:gd name="connsiteY23" fmla="*/ 326947 h 2604425"/>
                    <a:gd name="connsiteX24" fmla="*/ 1528218 w 1984271"/>
                    <a:gd name="connsiteY24" fmla="*/ 1040616 h 2604425"/>
                    <a:gd name="connsiteX25" fmla="*/ 1559948 w 1984271"/>
                    <a:gd name="connsiteY25" fmla="*/ 1066247 h 2604425"/>
                    <a:gd name="connsiteX26" fmla="*/ 1791130 w 1984271"/>
                    <a:gd name="connsiteY26" fmla="*/ 656004 h 2604425"/>
                    <a:gd name="connsiteX27" fmla="*/ 1892735 w 1984271"/>
                    <a:gd name="connsiteY27" fmla="*/ 604100 h 2604425"/>
                    <a:gd name="connsiteX28" fmla="*/ 1931711 w 1984271"/>
                    <a:gd name="connsiteY28" fmla="*/ 616758 h 2604425"/>
                    <a:gd name="connsiteX29" fmla="*/ 1980453 w 1984271"/>
                    <a:gd name="connsiteY29" fmla="*/ 678921 h 2604425"/>
                    <a:gd name="connsiteX30" fmla="*/ 1970956 w 1984271"/>
                    <a:gd name="connsiteY30" fmla="*/ 757338 h 2604425"/>
                    <a:gd name="connsiteX31" fmla="*/ 1684871 w 1984271"/>
                    <a:gd name="connsiteY31" fmla="*/ 1339483 h 2604425"/>
                    <a:gd name="connsiteX32" fmla="*/ 1686726 w 1984271"/>
                    <a:gd name="connsiteY32" fmla="*/ 1517300 h 2604425"/>
                    <a:gd name="connsiteX33" fmla="*/ 1448462 w 1984271"/>
                    <a:gd name="connsiteY33" fmla="*/ 1976919 h 2604425"/>
                    <a:gd name="connsiteX34" fmla="*/ 1363775 w 1984271"/>
                    <a:gd name="connsiteY34" fmla="*/ 2024034 h 2604425"/>
                    <a:gd name="connsiteX35" fmla="*/ 1397674 w 1984271"/>
                    <a:gd name="connsiteY35" fmla="*/ 2467217 h 2604425"/>
                    <a:gd name="connsiteX36" fmla="*/ 1189574 w 1984271"/>
                    <a:gd name="connsiteY36" fmla="*/ 2604425 h 2604425"/>
                    <a:gd name="connsiteX0" fmla="*/ 862491 w 1984271"/>
                    <a:gd name="connsiteY0" fmla="*/ 2467217 h 2467217"/>
                    <a:gd name="connsiteX1" fmla="*/ 874684 w 1984271"/>
                    <a:gd name="connsiteY1" fmla="*/ 2028808 h 2467217"/>
                    <a:gd name="connsiteX2" fmla="*/ 778724 w 1984271"/>
                    <a:gd name="connsiteY2" fmla="*/ 1983903 h 2467217"/>
                    <a:gd name="connsiteX3" fmla="*/ 576484 w 1984271"/>
                    <a:gd name="connsiteY3" fmla="*/ 1743459 h 2467217"/>
                    <a:gd name="connsiteX4" fmla="*/ 111078 w 1984271"/>
                    <a:gd name="connsiteY4" fmla="*/ 1424434 h 2467217"/>
                    <a:gd name="connsiteX5" fmla="*/ 15844 w 1984271"/>
                    <a:gd name="connsiteY5" fmla="*/ 1194702 h 2467217"/>
                    <a:gd name="connsiteX6" fmla="*/ 248851 w 1984271"/>
                    <a:gd name="connsiteY6" fmla="*/ 1129072 h 2467217"/>
                    <a:gd name="connsiteX7" fmla="*/ 521206 w 1984271"/>
                    <a:gd name="connsiteY7" fmla="*/ 1295432 h 2467217"/>
                    <a:gd name="connsiteX8" fmla="*/ 659972 w 1984271"/>
                    <a:gd name="connsiteY8" fmla="*/ 1269367 h 2467217"/>
                    <a:gd name="connsiteX9" fmla="*/ 457061 w 1984271"/>
                    <a:gd name="connsiteY9" fmla="*/ 340024 h 2467217"/>
                    <a:gd name="connsiteX10" fmla="*/ 503148 w 1984271"/>
                    <a:gd name="connsiteY10" fmla="*/ 197683 h 2467217"/>
                    <a:gd name="connsiteX11" fmla="*/ 551031 w 1984271"/>
                    <a:gd name="connsiteY11" fmla="*/ 173271 h 2467217"/>
                    <a:gd name="connsiteX12" fmla="*/ 717783 w 1984271"/>
                    <a:gd name="connsiteY12" fmla="*/ 267245 h 2467217"/>
                    <a:gd name="connsiteX13" fmla="*/ 915094 w 1984271"/>
                    <a:gd name="connsiteY13" fmla="*/ 974058 h 2467217"/>
                    <a:gd name="connsiteX14" fmla="*/ 951240 w 1984271"/>
                    <a:gd name="connsiteY14" fmla="*/ 973680 h 2467217"/>
                    <a:gd name="connsiteX15" fmla="*/ 942512 w 1984271"/>
                    <a:gd name="connsiteY15" fmla="*/ 136757 h 2467217"/>
                    <a:gd name="connsiteX16" fmla="*/ 1076440 w 1984271"/>
                    <a:gd name="connsiteY16" fmla="*/ 7 h 2467217"/>
                    <a:gd name="connsiteX17" fmla="*/ 1213189 w 1984271"/>
                    <a:gd name="connsiteY17" fmla="*/ 133932 h 2467217"/>
                    <a:gd name="connsiteX18" fmla="*/ 1221916 w 1984271"/>
                    <a:gd name="connsiteY18" fmla="*/ 970859 h 2467217"/>
                    <a:gd name="connsiteX19" fmla="*/ 1266780 w 1984271"/>
                    <a:gd name="connsiteY19" fmla="*/ 970391 h 2467217"/>
                    <a:gd name="connsiteX20" fmla="*/ 1449313 w 1984271"/>
                    <a:gd name="connsiteY20" fmla="*/ 259616 h 2467217"/>
                    <a:gd name="connsiteX21" fmla="*/ 1560395 w 1984271"/>
                    <a:gd name="connsiteY21" fmla="*/ 159387 h 2467217"/>
                    <a:gd name="connsiteX22" fmla="*/ 1614066 w 1984271"/>
                    <a:gd name="connsiteY22" fmla="*/ 162191 h 2467217"/>
                    <a:gd name="connsiteX23" fmla="*/ 1711491 w 1984271"/>
                    <a:gd name="connsiteY23" fmla="*/ 326947 h 2467217"/>
                    <a:gd name="connsiteX24" fmla="*/ 1528218 w 1984271"/>
                    <a:gd name="connsiteY24" fmla="*/ 1040616 h 2467217"/>
                    <a:gd name="connsiteX25" fmla="*/ 1559948 w 1984271"/>
                    <a:gd name="connsiteY25" fmla="*/ 1066247 h 2467217"/>
                    <a:gd name="connsiteX26" fmla="*/ 1791130 w 1984271"/>
                    <a:gd name="connsiteY26" fmla="*/ 656004 h 2467217"/>
                    <a:gd name="connsiteX27" fmla="*/ 1892735 w 1984271"/>
                    <a:gd name="connsiteY27" fmla="*/ 604100 h 2467217"/>
                    <a:gd name="connsiteX28" fmla="*/ 1931711 w 1984271"/>
                    <a:gd name="connsiteY28" fmla="*/ 616758 h 2467217"/>
                    <a:gd name="connsiteX29" fmla="*/ 1980453 w 1984271"/>
                    <a:gd name="connsiteY29" fmla="*/ 678921 h 2467217"/>
                    <a:gd name="connsiteX30" fmla="*/ 1970956 w 1984271"/>
                    <a:gd name="connsiteY30" fmla="*/ 757338 h 2467217"/>
                    <a:gd name="connsiteX31" fmla="*/ 1684871 w 1984271"/>
                    <a:gd name="connsiteY31" fmla="*/ 1339483 h 2467217"/>
                    <a:gd name="connsiteX32" fmla="*/ 1686726 w 1984271"/>
                    <a:gd name="connsiteY32" fmla="*/ 1517300 h 2467217"/>
                    <a:gd name="connsiteX33" fmla="*/ 1448462 w 1984271"/>
                    <a:gd name="connsiteY33" fmla="*/ 1976919 h 2467217"/>
                    <a:gd name="connsiteX34" fmla="*/ 1363775 w 1984271"/>
                    <a:gd name="connsiteY34" fmla="*/ 2024034 h 2467217"/>
                    <a:gd name="connsiteX35" fmla="*/ 1397674 w 1984271"/>
                    <a:gd name="connsiteY35" fmla="*/ 2467217 h 2467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984271" h="2467217">
                      <a:moveTo>
                        <a:pt x="862491" y="2467217"/>
                      </a:moveTo>
                      <a:lnTo>
                        <a:pt x="874684" y="2028808"/>
                      </a:lnTo>
                      <a:lnTo>
                        <a:pt x="778724" y="1983903"/>
                      </a:lnTo>
                      <a:cubicBezTo>
                        <a:pt x="690128" y="1925386"/>
                        <a:pt x="619354" y="1841947"/>
                        <a:pt x="576484" y="1743459"/>
                      </a:cubicBezTo>
                      <a:lnTo>
                        <a:pt x="111078" y="1424434"/>
                      </a:lnTo>
                      <a:cubicBezTo>
                        <a:pt x="31903" y="1379818"/>
                        <a:pt x="-30487" y="1276773"/>
                        <a:pt x="15844" y="1194702"/>
                      </a:cubicBezTo>
                      <a:cubicBezTo>
                        <a:pt x="62178" y="1112627"/>
                        <a:pt x="169673" y="1084455"/>
                        <a:pt x="248851" y="1129072"/>
                      </a:cubicBezTo>
                      <a:lnTo>
                        <a:pt x="521206" y="1295432"/>
                      </a:lnTo>
                      <a:cubicBezTo>
                        <a:pt x="551944" y="1314567"/>
                        <a:pt x="633891" y="1324467"/>
                        <a:pt x="659972" y="1269367"/>
                      </a:cubicBezTo>
                      <a:lnTo>
                        <a:pt x="457061" y="340024"/>
                      </a:lnTo>
                      <a:cubicBezTo>
                        <a:pt x="441989" y="286027"/>
                        <a:pt x="461884" y="230533"/>
                        <a:pt x="503148" y="197683"/>
                      </a:cubicBezTo>
                      <a:cubicBezTo>
                        <a:pt x="516903" y="186730"/>
                        <a:pt x="533031" y="178297"/>
                        <a:pt x="551031" y="173271"/>
                      </a:cubicBezTo>
                      <a:cubicBezTo>
                        <a:pt x="623028" y="153174"/>
                        <a:pt x="697682" y="195247"/>
                        <a:pt x="717783" y="267245"/>
                      </a:cubicBezTo>
                      <a:lnTo>
                        <a:pt x="915094" y="974058"/>
                      </a:lnTo>
                      <a:lnTo>
                        <a:pt x="951240" y="973680"/>
                      </a:lnTo>
                      <a:cubicBezTo>
                        <a:pt x="948331" y="694706"/>
                        <a:pt x="945421" y="415731"/>
                        <a:pt x="942512" y="136757"/>
                      </a:cubicBezTo>
                      <a:cubicBezTo>
                        <a:pt x="941734" y="62013"/>
                        <a:pt x="1001695" y="787"/>
                        <a:pt x="1076440" y="7"/>
                      </a:cubicBezTo>
                      <a:cubicBezTo>
                        <a:pt x="1151184" y="-773"/>
                        <a:pt x="1212409" y="59189"/>
                        <a:pt x="1213189" y="133932"/>
                      </a:cubicBezTo>
                      <a:lnTo>
                        <a:pt x="1221916" y="970859"/>
                      </a:lnTo>
                      <a:lnTo>
                        <a:pt x="1266780" y="970391"/>
                      </a:lnTo>
                      <a:lnTo>
                        <a:pt x="1449313" y="259616"/>
                      </a:lnTo>
                      <a:cubicBezTo>
                        <a:pt x="1463253" y="205315"/>
                        <a:pt x="1508231" y="167206"/>
                        <a:pt x="1560395" y="159387"/>
                      </a:cubicBezTo>
                      <a:cubicBezTo>
                        <a:pt x="1577782" y="156780"/>
                        <a:pt x="1595967" y="157540"/>
                        <a:pt x="1614066" y="162191"/>
                      </a:cubicBezTo>
                      <a:cubicBezTo>
                        <a:pt x="1686467" y="180782"/>
                        <a:pt x="1730088" y="254543"/>
                        <a:pt x="1711491" y="326947"/>
                      </a:cubicBezTo>
                      <a:lnTo>
                        <a:pt x="1528218" y="1040616"/>
                      </a:lnTo>
                      <a:lnTo>
                        <a:pt x="1559948" y="1066247"/>
                      </a:lnTo>
                      <a:lnTo>
                        <a:pt x="1791130" y="656004"/>
                      </a:lnTo>
                      <a:cubicBezTo>
                        <a:pt x="1812119" y="618762"/>
                        <a:pt x="1852769" y="599567"/>
                        <a:pt x="1892735" y="604100"/>
                      </a:cubicBezTo>
                      <a:cubicBezTo>
                        <a:pt x="1906057" y="605614"/>
                        <a:pt x="1919300" y="609764"/>
                        <a:pt x="1931711" y="616758"/>
                      </a:cubicBezTo>
                      <a:cubicBezTo>
                        <a:pt x="1956543" y="630749"/>
                        <a:pt x="1973348" y="653481"/>
                        <a:pt x="1980453" y="678921"/>
                      </a:cubicBezTo>
                      <a:cubicBezTo>
                        <a:pt x="1987555" y="704364"/>
                        <a:pt x="1984950" y="732511"/>
                        <a:pt x="1970956" y="757338"/>
                      </a:cubicBezTo>
                      <a:lnTo>
                        <a:pt x="1684871" y="1339483"/>
                      </a:lnTo>
                      <a:cubicBezTo>
                        <a:pt x="1685489" y="1398755"/>
                        <a:pt x="1686108" y="1458028"/>
                        <a:pt x="1686726" y="1517300"/>
                      </a:cubicBezTo>
                      <a:cubicBezTo>
                        <a:pt x="1688710" y="1707568"/>
                        <a:pt x="1594055" y="1876331"/>
                        <a:pt x="1448462" y="1976919"/>
                      </a:cubicBezTo>
                      <a:lnTo>
                        <a:pt x="1363775" y="2024034"/>
                      </a:lnTo>
                      <a:lnTo>
                        <a:pt x="1397674" y="2467217"/>
                      </a:lnTo>
                    </a:path>
                  </a:pathLst>
                </a:cu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56D0DE13-DEAC-8228-B9C7-B9D5A15CA292}"/>
                    </a:ext>
                  </a:extLst>
                </p:cNvPr>
                <p:cNvGrpSpPr/>
                <p:nvPr/>
              </p:nvGrpSpPr>
              <p:grpSpPr>
                <a:xfrm rot="5400000">
                  <a:off x="3215882" y="1336736"/>
                  <a:ext cx="912162" cy="1187355"/>
                  <a:chOff x="4847590" y="2883485"/>
                  <a:chExt cx="1145217" cy="1490719"/>
                </a:xfrm>
              </p:grpSpPr>
              <p:sp>
                <p:nvSpPr>
                  <p:cNvPr id="45" name="フローチャート : 磁気ディスク 100">
                    <a:extLst>
                      <a:ext uri="{FF2B5EF4-FFF2-40B4-BE49-F238E27FC236}">
                        <a16:creationId xmlns:a16="http://schemas.microsoft.com/office/drawing/2014/main" id="{BAA46A57-2A9D-A117-FD23-D12520814F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円/楕円 101">
                    <a:extLst>
                      <a:ext uri="{FF2B5EF4-FFF2-40B4-BE49-F238E27FC236}">
                        <a16:creationId xmlns:a16="http://schemas.microsoft.com/office/drawing/2014/main" id="{02CA9D7B-6396-C17B-7B4D-B13DBB601A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0771E363-5FD9-CBB9-C4AA-BE33D26FD83E}"/>
                    </a:ext>
                  </a:extLst>
                </p:cNvPr>
                <p:cNvGrpSpPr/>
                <p:nvPr/>
              </p:nvGrpSpPr>
              <p:grpSpPr>
                <a:xfrm>
                  <a:off x="3198332" y="1672609"/>
                  <a:ext cx="519259" cy="460153"/>
                  <a:chOff x="2551078" y="1713303"/>
                  <a:chExt cx="271957" cy="241001"/>
                </a:xfrm>
              </p:grpSpPr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AF62FA47-E604-6319-F0B3-C22B1CA499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1078" y="1713303"/>
                    <a:ext cx="114795" cy="11479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03D1600C-C200-98F1-2510-DE0DB8DA60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8240" y="1713303"/>
                    <a:ext cx="114795" cy="11479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F3759C4B-3C79-43D5-A926-C8FCA15978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79045" y="1732673"/>
                    <a:ext cx="45720" cy="4572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8461AC2A-57C6-7CCE-40D1-8DEC795584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36207" y="1732673"/>
                    <a:ext cx="45720" cy="4572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452FB2EF-5B95-AE5C-ABE4-DDAB95ECD5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421" y="1839509"/>
                    <a:ext cx="114795" cy="114795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F6E1E819-A4FF-05B4-C95A-9D6AE4F38168}"/>
                    </a:ext>
                  </a:extLst>
                </p:cNvPr>
                <p:cNvSpPr/>
                <p:nvPr/>
              </p:nvSpPr>
              <p:spPr bwMode="auto">
                <a:xfrm rot="2700000">
                  <a:off x="3549778" y="1532276"/>
                  <a:ext cx="1066986" cy="1326676"/>
                </a:xfrm>
                <a:custGeom>
                  <a:avLst/>
                  <a:gdLst>
                    <a:gd name="connsiteX0" fmla="*/ 1076440 w 1984271"/>
                    <a:gd name="connsiteY0" fmla="*/ 7 h 2467217"/>
                    <a:gd name="connsiteX1" fmla="*/ 1213189 w 1984271"/>
                    <a:gd name="connsiteY1" fmla="*/ 133932 h 2467217"/>
                    <a:gd name="connsiteX2" fmla="*/ 1221916 w 1984271"/>
                    <a:gd name="connsiteY2" fmla="*/ 970859 h 2467217"/>
                    <a:gd name="connsiteX3" fmla="*/ 1266780 w 1984271"/>
                    <a:gd name="connsiteY3" fmla="*/ 970391 h 2467217"/>
                    <a:gd name="connsiteX4" fmla="*/ 1449313 w 1984271"/>
                    <a:gd name="connsiteY4" fmla="*/ 259616 h 2467217"/>
                    <a:gd name="connsiteX5" fmla="*/ 1560395 w 1984271"/>
                    <a:gd name="connsiteY5" fmla="*/ 159387 h 2467217"/>
                    <a:gd name="connsiteX6" fmla="*/ 1614066 w 1984271"/>
                    <a:gd name="connsiteY6" fmla="*/ 162191 h 2467217"/>
                    <a:gd name="connsiteX7" fmla="*/ 1711491 w 1984271"/>
                    <a:gd name="connsiteY7" fmla="*/ 326947 h 2467217"/>
                    <a:gd name="connsiteX8" fmla="*/ 1528218 w 1984271"/>
                    <a:gd name="connsiteY8" fmla="*/ 1040616 h 2467217"/>
                    <a:gd name="connsiteX9" fmla="*/ 1559948 w 1984271"/>
                    <a:gd name="connsiteY9" fmla="*/ 1066247 h 2467217"/>
                    <a:gd name="connsiteX10" fmla="*/ 1791130 w 1984271"/>
                    <a:gd name="connsiteY10" fmla="*/ 656004 h 2467217"/>
                    <a:gd name="connsiteX11" fmla="*/ 1892735 w 1984271"/>
                    <a:gd name="connsiteY11" fmla="*/ 604100 h 2467217"/>
                    <a:gd name="connsiteX12" fmla="*/ 1931711 w 1984271"/>
                    <a:gd name="connsiteY12" fmla="*/ 616758 h 2467217"/>
                    <a:gd name="connsiteX13" fmla="*/ 1980453 w 1984271"/>
                    <a:gd name="connsiteY13" fmla="*/ 678921 h 2467217"/>
                    <a:gd name="connsiteX14" fmla="*/ 1970956 w 1984271"/>
                    <a:gd name="connsiteY14" fmla="*/ 757338 h 2467217"/>
                    <a:gd name="connsiteX15" fmla="*/ 1684871 w 1984271"/>
                    <a:gd name="connsiteY15" fmla="*/ 1339483 h 2467217"/>
                    <a:gd name="connsiteX16" fmla="*/ 1686726 w 1984271"/>
                    <a:gd name="connsiteY16" fmla="*/ 1517300 h 2467217"/>
                    <a:gd name="connsiteX17" fmla="*/ 1448462 w 1984271"/>
                    <a:gd name="connsiteY17" fmla="*/ 1976919 h 2467217"/>
                    <a:gd name="connsiteX18" fmla="*/ 1363775 w 1984271"/>
                    <a:gd name="connsiteY18" fmla="*/ 2024034 h 2467217"/>
                    <a:gd name="connsiteX19" fmla="*/ 1397674 w 1984271"/>
                    <a:gd name="connsiteY19" fmla="*/ 2467217 h 2467217"/>
                    <a:gd name="connsiteX20" fmla="*/ 862491 w 1984271"/>
                    <a:gd name="connsiteY20" fmla="*/ 2467217 h 2467217"/>
                    <a:gd name="connsiteX21" fmla="*/ 874684 w 1984271"/>
                    <a:gd name="connsiteY21" fmla="*/ 2028808 h 2467217"/>
                    <a:gd name="connsiteX22" fmla="*/ 778724 w 1984271"/>
                    <a:gd name="connsiteY22" fmla="*/ 1983903 h 2467217"/>
                    <a:gd name="connsiteX23" fmla="*/ 576484 w 1984271"/>
                    <a:gd name="connsiteY23" fmla="*/ 1743459 h 2467217"/>
                    <a:gd name="connsiteX24" fmla="*/ 111078 w 1984271"/>
                    <a:gd name="connsiteY24" fmla="*/ 1424434 h 2467217"/>
                    <a:gd name="connsiteX25" fmla="*/ 15844 w 1984271"/>
                    <a:gd name="connsiteY25" fmla="*/ 1194702 h 2467217"/>
                    <a:gd name="connsiteX26" fmla="*/ 248851 w 1984271"/>
                    <a:gd name="connsiteY26" fmla="*/ 1129072 h 2467217"/>
                    <a:gd name="connsiteX27" fmla="*/ 521206 w 1984271"/>
                    <a:gd name="connsiteY27" fmla="*/ 1295432 h 2467217"/>
                    <a:gd name="connsiteX28" fmla="*/ 659972 w 1984271"/>
                    <a:gd name="connsiteY28" fmla="*/ 1269367 h 2467217"/>
                    <a:gd name="connsiteX29" fmla="*/ 457061 w 1984271"/>
                    <a:gd name="connsiteY29" fmla="*/ 340024 h 2467217"/>
                    <a:gd name="connsiteX30" fmla="*/ 503148 w 1984271"/>
                    <a:gd name="connsiteY30" fmla="*/ 197683 h 2467217"/>
                    <a:gd name="connsiteX31" fmla="*/ 551031 w 1984271"/>
                    <a:gd name="connsiteY31" fmla="*/ 173271 h 2467217"/>
                    <a:gd name="connsiteX32" fmla="*/ 717783 w 1984271"/>
                    <a:gd name="connsiteY32" fmla="*/ 267245 h 2467217"/>
                    <a:gd name="connsiteX33" fmla="*/ 915094 w 1984271"/>
                    <a:gd name="connsiteY33" fmla="*/ 974058 h 2467217"/>
                    <a:gd name="connsiteX34" fmla="*/ 951240 w 1984271"/>
                    <a:gd name="connsiteY34" fmla="*/ 973680 h 2467217"/>
                    <a:gd name="connsiteX35" fmla="*/ 942512 w 1984271"/>
                    <a:gd name="connsiteY35" fmla="*/ 136757 h 2467217"/>
                    <a:gd name="connsiteX36" fmla="*/ 1076440 w 1984271"/>
                    <a:gd name="connsiteY36" fmla="*/ 7 h 2467217"/>
                    <a:gd name="connsiteX0" fmla="*/ 1076440 w 1984271"/>
                    <a:gd name="connsiteY0" fmla="*/ 7 h 2548612"/>
                    <a:gd name="connsiteX1" fmla="*/ 1213189 w 1984271"/>
                    <a:gd name="connsiteY1" fmla="*/ 133932 h 2548612"/>
                    <a:gd name="connsiteX2" fmla="*/ 1221916 w 1984271"/>
                    <a:gd name="connsiteY2" fmla="*/ 970859 h 2548612"/>
                    <a:gd name="connsiteX3" fmla="*/ 1266780 w 1984271"/>
                    <a:gd name="connsiteY3" fmla="*/ 970391 h 2548612"/>
                    <a:gd name="connsiteX4" fmla="*/ 1449313 w 1984271"/>
                    <a:gd name="connsiteY4" fmla="*/ 259616 h 2548612"/>
                    <a:gd name="connsiteX5" fmla="*/ 1560395 w 1984271"/>
                    <a:gd name="connsiteY5" fmla="*/ 159387 h 2548612"/>
                    <a:gd name="connsiteX6" fmla="*/ 1614066 w 1984271"/>
                    <a:gd name="connsiteY6" fmla="*/ 162191 h 2548612"/>
                    <a:gd name="connsiteX7" fmla="*/ 1711491 w 1984271"/>
                    <a:gd name="connsiteY7" fmla="*/ 326947 h 2548612"/>
                    <a:gd name="connsiteX8" fmla="*/ 1528218 w 1984271"/>
                    <a:gd name="connsiteY8" fmla="*/ 1040616 h 2548612"/>
                    <a:gd name="connsiteX9" fmla="*/ 1559948 w 1984271"/>
                    <a:gd name="connsiteY9" fmla="*/ 1066247 h 2548612"/>
                    <a:gd name="connsiteX10" fmla="*/ 1791130 w 1984271"/>
                    <a:gd name="connsiteY10" fmla="*/ 656004 h 2548612"/>
                    <a:gd name="connsiteX11" fmla="*/ 1892735 w 1984271"/>
                    <a:gd name="connsiteY11" fmla="*/ 604100 h 2548612"/>
                    <a:gd name="connsiteX12" fmla="*/ 1931711 w 1984271"/>
                    <a:gd name="connsiteY12" fmla="*/ 616758 h 2548612"/>
                    <a:gd name="connsiteX13" fmla="*/ 1980453 w 1984271"/>
                    <a:gd name="connsiteY13" fmla="*/ 678921 h 2548612"/>
                    <a:gd name="connsiteX14" fmla="*/ 1970956 w 1984271"/>
                    <a:gd name="connsiteY14" fmla="*/ 757338 h 2548612"/>
                    <a:gd name="connsiteX15" fmla="*/ 1684871 w 1984271"/>
                    <a:gd name="connsiteY15" fmla="*/ 1339483 h 2548612"/>
                    <a:gd name="connsiteX16" fmla="*/ 1686726 w 1984271"/>
                    <a:gd name="connsiteY16" fmla="*/ 1517300 h 2548612"/>
                    <a:gd name="connsiteX17" fmla="*/ 1448462 w 1984271"/>
                    <a:gd name="connsiteY17" fmla="*/ 1976919 h 2548612"/>
                    <a:gd name="connsiteX18" fmla="*/ 1363775 w 1984271"/>
                    <a:gd name="connsiteY18" fmla="*/ 2024034 h 2548612"/>
                    <a:gd name="connsiteX19" fmla="*/ 1397674 w 1984271"/>
                    <a:gd name="connsiteY19" fmla="*/ 2467217 h 2548612"/>
                    <a:gd name="connsiteX20" fmla="*/ 1133761 w 1984271"/>
                    <a:gd name="connsiteY20" fmla="*/ 2548612 h 2548612"/>
                    <a:gd name="connsiteX21" fmla="*/ 862491 w 1984271"/>
                    <a:gd name="connsiteY21" fmla="*/ 2467217 h 2548612"/>
                    <a:gd name="connsiteX22" fmla="*/ 874684 w 1984271"/>
                    <a:gd name="connsiteY22" fmla="*/ 2028808 h 2548612"/>
                    <a:gd name="connsiteX23" fmla="*/ 778724 w 1984271"/>
                    <a:gd name="connsiteY23" fmla="*/ 1983903 h 2548612"/>
                    <a:gd name="connsiteX24" fmla="*/ 576484 w 1984271"/>
                    <a:gd name="connsiteY24" fmla="*/ 1743459 h 2548612"/>
                    <a:gd name="connsiteX25" fmla="*/ 111078 w 1984271"/>
                    <a:gd name="connsiteY25" fmla="*/ 1424434 h 2548612"/>
                    <a:gd name="connsiteX26" fmla="*/ 15844 w 1984271"/>
                    <a:gd name="connsiteY26" fmla="*/ 1194702 h 2548612"/>
                    <a:gd name="connsiteX27" fmla="*/ 248851 w 1984271"/>
                    <a:gd name="connsiteY27" fmla="*/ 1129072 h 2548612"/>
                    <a:gd name="connsiteX28" fmla="*/ 521206 w 1984271"/>
                    <a:gd name="connsiteY28" fmla="*/ 1295432 h 2548612"/>
                    <a:gd name="connsiteX29" fmla="*/ 659972 w 1984271"/>
                    <a:gd name="connsiteY29" fmla="*/ 1269367 h 2548612"/>
                    <a:gd name="connsiteX30" fmla="*/ 457061 w 1984271"/>
                    <a:gd name="connsiteY30" fmla="*/ 340024 h 2548612"/>
                    <a:gd name="connsiteX31" fmla="*/ 503148 w 1984271"/>
                    <a:gd name="connsiteY31" fmla="*/ 197683 h 2548612"/>
                    <a:gd name="connsiteX32" fmla="*/ 551031 w 1984271"/>
                    <a:gd name="connsiteY32" fmla="*/ 173271 h 2548612"/>
                    <a:gd name="connsiteX33" fmla="*/ 717783 w 1984271"/>
                    <a:gd name="connsiteY33" fmla="*/ 267245 h 2548612"/>
                    <a:gd name="connsiteX34" fmla="*/ 915094 w 1984271"/>
                    <a:gd name="connsiteY34" fmla="*/ 974058 h 2548612"/>
                    <a:gd name="connsiteX35" fmla="*/ 951240 w 1984271"/>
                    <a:gd name="connsiteY35" fmla="*/ 973680 h 2548612"/>
                    <a:gd name="connsiteX36" fmla="*/ 942512 w 1984271"/>
                    <a:gd name="connsiteY36" fmla="*/ 136757 h 2548612"/>
                    <a:gd name="connsiteX37" fmla="*/ 1076440 w 1984271"/>
                    <a:gd name="connsiteY37" fmla="*/ 7 h 2548612"/>
                    <a:gd name="connsiteX0" fmla="*/ 1133761 w 1984271"/>
                    <a:gd name="connsiteY0" fmla="*/ 2548612 h 2604425"/>
                    <a:gd name="connsiteX1" fmla="*/ 862491 w 1984271"/>
                    <a:gd name="connsiteY1" fmla="*/ 2467217 h 2604425"/>
                    <a:gd name="connsiteX2" fmla="*/ 874684 w 1984271"/>
                    <a:gd name="connsiteY2" fmla="*/ 2028808 h 2604425"/>
                    <a:gd name="connsiteX3" fmla="*/ 778724 w 1984271"/>
                    <a:gd name="connsiteY3" fmla="*/ 1983903 h 2604425"/>
                    <a:gd name="connsiteX4" fmla="*/ 576484 w 1984271"/>
                    <a:gd name="connsiteY4" fmla="*/ 1743459 h 2604425"/>
                    <a:gd name="connsiteX5" fmla="*/ 111078 w 1984271"/>
                    <a:gd name="connsiteY5" fmla="*/ 1424434 h 2604425"/>
                    <a:gd name="connsiteX6" fmla="*/ 15844 w 1984271"/>
                    <a:gd name="connsiteY6" fmla="*/ 1194702 h 2604425"/>
                    <a:gd name="connsiteX7" fmla="*/ 248851 w 1984271"/>
                    <a:gd name="connsiteY7" fmla="*/ 1129072 h 2604425"/>
                    <a:gd name="connsiteX8" fmla="*/ 521206 w 1984271"/>
                    <a:gd name="connsiteY8" fmla="*/ 1295432 h 2604425"/>
                    <a:gd name="connsiteX9" fmla="*/ 659972 w 1984271"/>
                    <a:gd name="connsiteY9" fmla="*/ 1269367 h 2604425"/>
                    <a:gd name="connsiteX10" fmla="*/ 457061 w 1984271"/>
                    <a:gd name="connsiteY10" fmla="*/ 340024 h 2604425"/>
                    <a:gd name="connsiteX11" fmla="*/ 503148 w 1984271"/>
                    <a:gd name="connsiteY11" fmla="*/ 197683 h 2604425"/>
                    <a:gd name="connsiteX12" fmla="*/ 551031 w 1984271"/>
                    <a:gd name="connsiteY12" fmla="*/ 173271 h 2604425"/>
                    <a:gd name="connsiteX13" fmla="*/ 717783 w 1984271"/>
                    <a:gd name="connsiteY13" fmla="*/ 267245 h 2604425"/>
                    <a:gd name="connsiteX14" fmla="*/ 915094 w 1984271"/>
                    <a:gd name="connsiteY14" fmla="*/ 974058 h 2604425"/>
                    <a:gd name="connsiteX15" fmla="*/ 951240 w 1984271"/>
                    <a:gd name="connsiteY15" fmla="*/ 973680 h 2604425"/>
                    <a:gd name="connsiteX16" fmla="*/ 942512 w 1984271"/>
                    <a:gd name="connsiteY16" fmla="*/ 136757 h 2604425"/>
                    <a:gd name="connsiteX17" fmla="*/ 1076440 w 1984271"/>
                    <a:gd name="connsiteY17" fmla="*/ 7 h 2604425"/>
                    <a:gd name="connsiteX18" fmla="*/ 1213189 w 1984271"/>
                    <a:gd name="connsiteY18" fmla="*/ 133932 h 2604425"/>
                    <a:gd name="connsiteX19" fmla="*/ 1221916 w 1984271"/>
                    <a:gd name="connsiteY19" fmla="*/ 970859 h 2604425"/>
                    <a:gd name="connsiteX20" fmla="*/ 1266780 w 1984271"/>
                    <a:gd name="connsiteY20" fmla="*/ 970391 h 2604425"/>
                    <a:gd name="connsiteX21" fmla="*/ 1449313 w 1984271"/>
                    <a:gd name="connsiteY21" fmla="*/ 259616 h 2604425"/>
                    <a:gd name="connsiteX22" fmla="*/ 1560395 w 1984271"/>
                    <a:gd name="connsiteY22" fmla="*/ 159387 h 2604425"/>
                    <a:gd name="connsiteX23" fmla="*/ 1614066 w 1984271"/>
                    <a:gd name="connsiteY23" fmla="*/ 162191 h 2604425"/>
                    <a:gd name="connsiteX24" fmla="*/ 1711491 w 1984271"/>
                    <a:gd name="connsiteY24" fmla="*/ 326947 h 2604425"/>
                    <a:gd name="connsiteX25" fmla="*/ 1528218 w 1984271"/>
                    <a:gd name="connsiteY25" fmla="*/ 1040616 h 2604425"/>
                    <a:gd name="connsiteX26" fmla="*/ 1559948 w 1984271"/>
                    <a:gd name="connsiteY26" fmla="*/ 1066247 h 2604425"/>
                    <a:gd name="connsiteX27" fmla="*/ 1791130 w 1984271"/>
                    <a:gd name="connsiteY27" fmla="*/ 656004 h 2604425"/>
                    <a:gd name="connsiteX28" fmla="*/ 1892735 w 1984271"/>
                    <a:gd name="connsiteY28" fmla="*/ 604100 h 2604425"/>
                    <a:gd name="connsiteX29" fmla="*/ 1931711 w 1984271"/>
                    <a:gd name="connsiteY29" fmla="*/ 616758 h 2604425"/>
                    <a:gd name="connsiteX30" fmla="*/ 1980453 w 1984271"/>
                    <a:gd name="connsiteY30" fmla="*/ 678921 h 2604425"/>
                    <a:gd name="connsiteX31" fmla="*/ 1970956 w 1984271"/>
                    <a:gd name="connsiteY31" fmla="*/ 757338 h 2604425"/>
                    <a:gd name="connsiteX32" fmla="*/ 1684871 w 1984271"/>
                    <a:gd name="connsiteY32" fmla="*/ 1339483 h 2604425"/>
                    <a:gd name="connsiteX33" fmla="*/ 1686726 w 1984271"/>
                    <a:gd name="connsiteY33" fmla="*/ 1517300 h 2604425"/>
                    <a:gd name="connsiteX34" fmla="*/ 1448462 w 1984271"/>
                    <a:gd name="connsiteY34" fmla="*/ 1976919 h 2604425"/>
                    <a:gd name="connsiteX35" fmla="*/ 1363775 w 1984271"/>
                    <a:gd name="connsiteY35" fmla="*/ 2024034 h 2604425"/>
                    <a:gd name="connsiteX36" fmla="*/ 1397674 w 1984271"/>
                    <a:gd name="connsiteY36" fmla="*/ 2467217 h 2604425"/>
                    <a:gd name="connsiteX37" fmla="*/ 1189574 w 1984271"/>
                    <a:gd name="connsiteY37" fmla="*/ 2604425 h 2604425"/>
                    <a:gd name="connsiteX0" fmla="*/ 862491 w 1984271"/>
                    <a:gd name="connsiteY0" fmla="*/ 2467217 h 2604425"/>
                    <a:gd name="connsiteX1" fmla="*/ 874684 w 1984271"/>
                    <a:gd name="connsiteY1" fmla="*/ 2028808 h 2604425"/>
                    <a:gd name="connsiteX2" fmla="*/ 778724 w 1984271"/>
                    <a:gd name="connsiteY2" fmla="*/ 1983903 h 2604425"/>
                    <a:gd name="connsiteX3" fmla="*/ 576484 w 1984271"/>
                    <a:gd name="connsiteY3" fmla="*/ 1743459 h 2604425"/>
                    <a:gd name="connsiteX4" fmla="*/ 111078 w 1984271"/>
                    <a:gd name="connsiteY4" fmla="*/ 1424434 h 2604425"/>
                    <a:gd name="connsiteX5" fmla="*/ 15844 w 1984271"/>
                    <a:gd name="connsiteY5" fmla="*/ 1194702 h 2604425"/>
                    <a:gd name="connsiteX6" fmla="*/ 248851 w 1984271"/>
                    <a:gd name="connsiteY6" fmla="*/ 1129072 h 2604425"/>
                    <a:gd name="connsiteX7" fmla="*/ 521206 w 1984271"/>
                    <a:gd name="connsiteY7" fmla="*/ 1295432 h 2604425"/>
                    <a:gd name="connsiteX8" fmla="*/ 659972 w 1984271"/>
                    <a:gd name="connsiteY8" fmla="*/ 1269367 h 2604425"/>
                    <a:gd name="connsiteX9" fmla="*/ 457061 w 1984271"/>
                    <a:gd name="connsiteY9" fmla="*/ 340024 h 2604425"/>
                    <a:gd name="connsiteX10" fmla="*/ 503148 w 1984271"/>
                    <a:gd name="connsiteY10" fmla="*/ 197683 h 2604425"/>
                    <a:gd name="connsiteX11" fmla="*/ 551031 w 1984271"/>
                    <a:gd name="connsiteY11" fmla="*/ 173271 h 2604425"/>
                    <a:gd name="connsiteX12" fmla="*/ 717783 w 1984271"/>
                    <a:gd name="connsiteY12" fmla="*/ 267245 h 2604425"/>
                    <a:gd name="connsiteX13" fmla="*/ 915094 w 1984271"/>
                    <a:gd name="connsiteY13" fmla="*/ 974058 h 2604425"/>
                    <a:gd name="connsiteX14" fmla="*/ 951240 w 1984271"/>
                    <a:gd name="connsiteY14" fmla="*/ 973680 h 2604425"/>
                    <a:gd name="connsiteX15" fmla="*/ 942512 w 1984271"/>
                    <a:gd name="connsiteY15" fmla="*/ 136757 h 2604425"/>
                    <a:gd name="connsiteX16" fmla="*/ 1076440 w 1984271"/>
                    <a:gd name="connsiteY16" fmla="*/ 7 h 2604425"/>
                    <a:gd name="connsiteX17" fmla="*/ 1213189 w 1984271"/>
                    <a:gd name="connsiteY17" fmla="*/ 133932 h 2604425"/>
                    <a:gd name="connsiteX18" fmla="*/ 1221916 w 1984271"/>
                    <a:gd name="connsiteY18" fmla="*/ 970859 h 2604425"/>
                    <a:gd name="connsiteX19" fmla="*/ 1266780 w 1984271"/>
                    <a:gd name="connsiteY19" fmla="*/ 970391 h 2604425"/>
                    <a:gd name="connsiteX20" fmla="*/ 1449313 w 1984271"/>
                    <a:gd name="connsiteY20" fmla="*/ 259616 h 2604425"/>
                    <a:gd name="connsiteX21" fmla="*/ 1560395 w 1984271"/>
                    <a:gd name="connsiteY21" fmla="*/ 159387 h 2604425"/>
                    <a:gd name="connsiteX22" fmla="*/ 1614066 w 1984271"/>
                    <a:gd name="connsiteY22" fmla="*/ 162191 h 2604425"/>
                    <a:gd name="connsiteX23" fmla="*/ 1711491 w 1984271"/>
                    <a:gd name="connsiteY23" fmla="*/ 326947 h 2604425"/>
                    <a:gd name="connsiteX24" fmla="*/ 1528218 w 1984271"/>
                    <a:gd name="connsiteY24" fmla="*/ 1040616 h 2604425"/>
                    <a:gd name="connsiteX25" fmla="*/ 1559948 w 1984271"/>
                    <a:gd name="connsiteY25" fmla="*/ 1066247 h 2604425"/>
                    <a:gd name="connsiteX26" fmla="*/ 1791130 w 1984271"/>
                    <a:gd name="connsiteY26" fmla="*/ 656004 h 2604425"/>
                    <a:gd name="connsiteX27" fmla="*/ 1892735 w 1984271"/>
                    <a:gd name="connsiteY27" fmla="*/ 604100 h 2604425"/>
                    <a:gd name="connsiteX28" fmla="*/ 1931711 w 1984271"/>
                    <a:gd name="connsiteY28" fmla="*/ 616758 h 2604425"/>
                    <a:gd name="connsiteX29" fmla="*/ 1980453 w 1984271"/>
                    <a:gd name="connsiteY29" fmla="*/ 678921 h 2604425"/>
                    <a:gd name="connsiteX30" fmla="*/ 1970956 w 1984271"/>
                    <a:gd name="connsiteY30" fmla="*/ 757338 h 2604425"/>
                    <a:gd name="connsiteX31" fmla="*/ 1684871 w 1984271"/>
                    <a:gd name="connsiteY31" fmla="*/ 1339483 h 2604425"/>
                    <a:gd name="connsiteX32" fmla="*/ 1686726 w 1984271"/>
                    <a:gd name="connsiteY32" fmla="*/ 1517300 h 2604425"/>
                    <a:gd name="connsiteX33" fmla="*/ 1448462 w 1984271"/>
                    <a:gd name="connsiteY33" fmla="*/ 1976919 h 2604425"/>
                    <a:gd name="connsiteX34" fmla="*/ 1363775 w 1984271"/>
                    <a:gd name="connsiteY34" fmla="*/ 2024034 h 2604425"/>
                    <a:gd name="connsiteX35" fmla="*/ 1397674 w 1984271"/>
                    <a:gd name="connsiteY35" fmla="*/ 2467217 h 2604425"/>
                    <a:gd name="connsiteX36" fmla="*/ 1189574 w 1984271"/>
                    <a:gd name="connsiteY36" fmla="*/ 2604425 h 2604425"/>
                    <a:gd name="connsiteX0" fmla="*/ 862491 w 1984271"/>
                    <a:gd name="connsiteY0" fmla="*/ 2467217 h 2467217"/>
                    <a:gd name="connsiteX1" fmla="*/ 874684 w 1984271"/>
                    <a:gd name="connsiteY1" fmla="*/ 2028808 h 2467217"/>
                    <a:gd name="connsiteX2" fmla="*/ 778724 w 1984271"/>
                    <a:gd name="connsiteY2" fmla="*/ 1983903 h 2467217"/>
                    <a:gd name="connsiteX3" fmla="*/ 576484 w 1984271"/>
                    <a:gd name="connsiteY3" fmla="*/ 1743459 h 2467217"/>
                    <a:gd name="connsiteX4" fmla="*/ 111078 w 1984271"/>
                    <a:gd name="connsiteY4" fmla="*/ 1424434 h 2467217"/>
                    <a:gd name="connsiteX5" fmla="*/ 15844 w 1984271"/>
                    <a:gd name="connsiteY5" fmla="*/ 1194702 h 2467217"/>
                    <a:gd name="connsiteX6" fmla="*/ 248851 w 1984271"/>
                    <a:gd name="connsiteY6" fmla="*/ 1129072 h 2467217"/>
                    <a:gd name="connsiteX7" fmla="*/ 521206 w 1984271"/>
                    <a:gd name="connsiteY7" fmla="*/ 1295432 h 2467217"/>
                    <a:gd name="connsiteX8" fmla="*/ 659972 w 1984271"/>
                    <a:gd name="connsiteY8" fmla="*/ 1269367 h 2467217"/>
                    <a:gd name="connsiteX9" fmla="*/ 457061 w 1984271"/>
                    <a:gd name="connsiteY9" fmla="*/ 340024 h 2467217"/>
                    <a:gd name="connsiteX10" fmla="*/ 503148 w 1984271"/>
                    <a:gd name="connsiteY10" fmla="*/ 197683 h 2467217"/>
                    <a:gd name="connsiteX11" fmla="*/ 551031 w 1984271"/>
                    <a:gd name="connsiteY11" fmla="*/ 173271 h 2467217"/>
                    <a:gd name="connsiteX12" fmla="*/ 717783 w 1984271"/>
                    <a:gd name="connsiteY12" fmla="*/ 267245 h 2467217"/>
                    <a:gd name="connsiteX13" fmla="*/ 915094 w 1984271"/>
                    <a:gd name="connsiteY13" fmla="*/ 974058 h 2467217"/>
                    <a:gd name="connsiteX14" fmla="*/ 951240 w 1984271"/>
                    <a:gd name="connsiteY14" fmla="*/ 973680 h 2467217"/>
                    <a:gd name="connsiteX15" fmla="*/ 942512 w 1984271"/>
                    <a:gd name="connsiteY15" fmla="*/ 136757 h 2467217"/>
                    <a:gd name="connsiteX16" fmla="*/ 1076440 w 1984271"/>
                    <a:gd name="connsiteY16" fmla="*/ 7 h 2467217"/>
                    <a:gd name="connsiteX17" fmla="*/ 1213189 w 1984271"/>
                    <a:gd name="connsiteY17" fmla="*/ 133932 h 2467217"/>
                    <a:gd name="connsiteX18" fmla="*/ 1221916 w 1984271"/>
                    <a:gd name="connsiteY18" fmla="*/ 970859 h 2467217"/>
                    <a:gd name="connsiteX19" fmla="*/ 1266780 w 1984271"/>
                    <a:gd name="connsiteY19" fmla="*/ 970391 h 2467217"/>
                    <a:gd name="connsiteX20" fmla="*/ 1449313 w 1984271"/>
                    <a:gd name="connsiteY20" fmla="*/ 259616 h 2467217"/>
                    <a:gd name="connsiteX21" fmla="*/ 1560395 w 1984271"/>
                    <a:gd name="connsiteY21" fmla="*/ 159387 h 2467217"/>
                    <a:gd name="connsiteX22" fmla="*/ 1614066 w 1984271"/>
                    <a:gd name="connsiteY22" fmla="*/ 162191 h 2467217"/>
                    <a:gd name="connsiteX23" fmla="*/ 1711491 w 1984271"/>
                    <a:gd name="connsiteY23" fmla="*/ 326947 h 2467217"/>
                    <a:gd name="connsiteX24" fmla="*/ 1528218 w 1984271"/>
                    <a:gd name="connsiteY24" fmla="*/ 1040616 h 2467217"/>
                    <a:gd name="connsiteX25" fmla="*/ 1559948 w 1984271"/>
                    <a:gd name="connsiteY25" fmla="*/ 1066247 h 2467217"/>
                    <a:gd name="connsiteX26" fmla="*/ 1791130 w 1984271"/>
                    <a:gd name="connsiteY26" fmla="*/ 656004 h 2467217"/>
                    <a:gd name="connsiteX27" fmla="*/ 1892735 w 1984271"/>
                    <a:gd name="connsiteY27" fmla="*/ 604100 h 2467217"/>
                    <a:gd name="connsiteX28" fmla="*/ 1931711 w 1984271"/>
                    <a:gd name="connsiteY28" fmla="*/ 616758 h 2467217"/>
                    <a:gd name="connsiteX29" fmla="*/ 1980453 w 1984271"/>
                    <a:gd name="connsiteY29" fmla="*/ 678921 h 2467217"/>
                    <a:gd name="connsiteX30" fmla="*/ 1970956 w 1984271"/>
                    <a:gd name="connsiteY30" fmla="*/ 757338 h 2467217"/>
                    <a:gd name="connsiteX31" fmla="*/ 1684871 w 1984271"/>
                    <a:gd name="connsiteY31" fmla="*/ 1339483 h 2467217"/>
                    <a:gd name="connsiteX32" fmla="*/ 1686726 w 1984271"/>
                    <a:gd name="connsiteY32" fmla="*/ 1517300 h 2467217"/>
                    <a:gd name="connsiteX33" fmla="*/ 1448462 w 1984271"/>
                    <a:gd name="connsiteY33" fmla="*/ 1976919 h 2467217"/>
                    <a:gd name="connsiteX34" fmla="*/ 1363775 w 1984271"/>
                    <a:gd name="connsiteY34" fmla="*/ 2024034 h 2467217"/>
                    <a:gd name="connsiteX35" fmla="*/ 1397674 w 1984271"/>
                    <a:gd name="connsiteY35" fmla="*/ 2467217 h 2467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984271" h="2467217">
                      <a:moveTo>
                        <a:pt x="862491" y="2467217"/>
                      </a:moveTo>
                      <a:lnTo>
                        <a:pt x="874684" y="2028808"/>
                      </a:lnTo>
                      <a:lnTo>
                        <a:pt x="778724" y="1983903"/>
                      </a:lnTo>
                      <a:cubicBezTo>
                        <a:pt x="690128" y="1925386"/>
                        <a:pt x="619354" y="1841947"/>
                        <a:pt x="576484" y="1743459"/>
                      </a:cubicBezTo>
                      <a:lnTo>
                        <a:pt x="111078" y="1424434"/>
                      </a:lnTo>
                      <a:cubicBezTo>
                        <a:pt x="31903" y="1379818"/>
                        <a:pt x="-30487" y="1276773"/>
                        <a:pt x="15844" y="1194702"/>
                      </a:cubicBezTo>
                      <a:cubicBezTo>
                        <a:pt x="62178" y="1112627"/>
                        <a:pt x="169673" y="1084455"/>
                        <a:pt x="248851" y="1129072"/>
                      </a:cubicBezTo>
                      <a:lnTo>
                        <a:pt x="521206" y="1295432"/>
                      </a:lnTo>
                      <a:cubicBezTo>
                        <a:pt x="551944" y="1314567"/>
                        <a:pt x="633891" y="1324467"/>
                        <a:pt x="659972" y="1269367"/>
                      </a:cubicBezTo>
                      <a:lnTo>
                        <a:pt x="457061" y="340024"/>
                      </a:lnTo>
                      <a:cubicBezTo>
                        <a:pt x="441989" y="286027"/>
                        <a:pt x="461884" y="230533"/>
                        <a:pt x="503148" y="197683"/>
                      </a:cubicBezTo>
                      <a:cubicBezTo>
                        <a:pt x="516903" y="186730"/>
                        <a:pt x="533031" y="178297"/>
                        <a:pt x="551031" y="173271"/>
                      </a:cubicBezTo>
                      <a:cubicBezTo>
                        <a:pt x="623028" y="153174"/>
                        <a:pt x="697682" y="195247"/>
                        <a:pt x="717783" y="267245"/>
                      </a:cubicBezTo>
                      <a:lnTo>
                        <a:pt x="915094" y="974058"/>
                      </a:lnTo>
                      <a:lnTo>
                        <a:pt x="951240" y="973680"/>
                      </a:lnTo>
                      <a:cubicBezTo>
                        <a:pt x="948331" y="694706"/>
                        <a:pt x="945421" y="415731"/>
                        <a:pt x="942512" y="136757"/>
                      </a:cubicBezTo>
                      <a:cubicBezTo>
                        <a:pt x="941734" y="62013"/>
                        <a:pt x="1001695" y="787"/>
                        <a:pt x="1076440" y="7"/>
                      </a:cubicBezTo>
                      <a:cubicBezTo>
                        <a:pt x="1151184" y="-773"/>
                        <a:pt x="1212409" y="59189"/>
                        <a:pt x="1213189" y="133932"/>
                      </a:cubicBezTo>
                      <a:lnTo>
                        <a:pt x="1221916" y="970859"/>
                      </a:lnTo>
                      <a:lnTo>
                        <a:pt x="1266780" y="970391"/>
                      </a:lnTo>
                      <a:lnTo>
                        <a:pt x="1449313" y="259616"/>
                      </a:lnTo>
                      <a:cubicBezTo>
                        <a:pt x="1463253" y="205315"/>
                        <a:pt x="1508231" y="167206"/>
                        <a:pt x="1560395" y="159387"/>
                      </a:cubicBezTo>
                      <a:cubicBezTo>
                        <a:pt x="1577782" y="156780"/>
                        <a:pt x="1595967" y="157540"/>
                        <a:pt x="1614066" y="162191"/>
                      </a:cubicBezTo>
                      <a:cubicBezTo>
                        <a:pt x="1686467" y="180782"/>
                        <a:pt x="1730088" y="254543"/>
                        <a:pt x="1711491" y="326947"/>
                      </a:cubicBezTo>
                      <a:lnTo>
                        <a:pt x="1528218" y="1040616"/>
                      </a:lnTo>
                      <a:lnTo>
                        <a:pt x="1559948" y="1066247"/>
                      </a:lnTo>
                      <a:lnTo>
                        <a:pt x="1791130" y="656004"/>
                      </a:lnTo>
                      <a:cubicBezTo>
                        <a:pt x="1812119" y="618762"/>
                        <a:pt x="1852769" y="599567"/>
                        <a:pt x="1892735" y="604100"/>
                      </a:cubicBezTo>
                      <a:cubicBezTo>
                        <a:pt x="1906057" y="605614"/>
                        <a:pt x="1919300" y="609764"/>
                        <a:pt x="1931711" y="616758"/>
                      </a:cubicBezTo>
                      <a:cubicBezTo>
                        <a:pt x="1956543" y="630749"/>
                        <a:pt x="1973348" y="653481"/>
                        <a:pt x="1980453" y="678921"/>
                      </a:cubicBezTo>
                      <a:cubicBezTo>
                        <a:pt x="1987555" y="704364"/>
                        <a:pt x="1984950" y="732511"/>
                        <a:pt x="1970956" y="757338"/>
                      </a:cubicBezTo>
                      <a:lnTo>
                        <a:pt x="1684871" y="1339483"/>
                      </a:lnTo>
                      <a:cubicBezTo>
                        <a:pt x="1685489" y="1398755"/>
                        <a:pt x="1686108" y="1458028"/>
                        <a:pt x="1686726" y="1517300"/>
                      </a:cubicBezTo>
                      <a:cubicBezTo>
                        <a:pt x="1688710" y="1707568"/>
                        <a:pt x="1594055" y="1876331"/>
                        <a:pt x="1448462" y="1976919"/>
                      </a:cubicBezTo>
                      <a:lnTo>
                        <a:pt x="1363775" y="2024034"/>
                      </a:lnTo>
                      <a:lnTo>
                        <a:pt x="1397674" y="2467217"/>
                      </a:lnTo>
                    </a:path>
                  </a:pathLst>
                </a:cu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D0B50553-BEFC-D194-2CCF-33D32C560C38}"/>
                </a:ext>
              </a:extLst>
            </p:cNvPr>
            <p:cNvSpPr/>
            <p:nvPr/>
          </p:nvSpPr>
          <p:spPr bwMode="auto">
            <a:xfrm>
              <a:off x="3508132" y="381993"/>
              <a:ext cx="2719246" cy="266159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1420E86C-B034-0F90-18DF-3DEB2A70792D}"/>
              </a:ext>
            </a:extLst>
          </p:cNvPr>
          <p:cNvSpPr txBox="1"/>
          <p:nvPr/>
        </p:nvSpPr>
        <p:spPr>
          <a:xfrm>
            <a:off x="472851" y="3673367"/>
            <a:ext cx="5896418" cy="583487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取外し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持帰り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B7C2A2E-B7F9-A19F-573B-B3C080A35D24}"/>
              </a:ext>
            </a:extLst>
          </p:cNvPr>
          <p:cNvGrpSpPr/>
          <p:nvPr/>
        </p:nvGrpSpPr>
        <p:grpSpPr>
          <a:xfrm>
            <a:off x="1532485" y="3674803"/>
            <a:ext cx="4059871" cy="3084384"/>
            <a:chOff x="3596361" y="2436460"/>
            <a:chExt cx="2627315" cy="1996036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86D63C2-883D-2C77-1380-BC1A0612D376}"/>
                </a:ext>
              </a:extLst>
            </p:cNvPr>
            <p:cNvGrpSpPr/>
            <p:nvPr/>
          </p:nvGrpSpPr>
          <p:grpSpPr>
            <a:xfrm>
              <a:off x="4301616" y="2436460"/>
              <a:ext cx="1145217" cy="1490719"/>
              <a:chOff x="4847590" y="2883485"/>
              <a:chExt cx="1145217" cy="1490719"/>
            </a:xfrm>
          </p:grpSpPr>
          <p:sp>
            <p:nvSpPr>
              <p:cNvPr id="44" name="フローチャート : 磁気ディスク 55">
                <a:extLst>
                  <a:ext uri="{FF2B5EF4-FFF2-40B4-BE49-F238E27FC236}">
                    <a16:creationId xmlns:a16="http://schemas.microsoft.com/office/drawing/2014/main" id="{30BCC522-717B-99AD-67BF-9D8486729523}"/>
                  </a:ext>
                </a:extLst>
              </p:cNvPr>
              <p:cNvSpPr/>
              <p:nvPr/>
            </p:nvSpPr>
            <p:spPr bwMode="auto">
              <a:xfrm>
                <a:off x="4847590" y="2883485"/>
                <a:ext cx="1145217" cy="1490719"/>
              </a:xfrm>
              <a:prstGeom prst="flowChartMagneticDisk">
                <a:avLst/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56">
                <a:extLst>
                  <a:ext uri="{FF2B5EF4-FFF2-40B4-BE49-F238E27FC236}">
                    <a16:creationId xmlns:a16="http://schemas.microsoft.com/office/drawing/2014/main" id="{1E60A2AA-C4B1-3ECC-1C16-4BCD35DB581A}"/>
                  </a:ext>
                </a:extLst>
              </p:cNvPr>
              <p:cNvSpPr/>
              <p:nvPr/>
            </p:nvSpPr>
            <p:spPr bwMode="auto">
              <a:xfrm>
                <a:off x="5199192" y="3023955"/>
                <a:ext cx="442012" cy="18547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627071F5-FC1B-7C7C-D3D9-47319F1BCEF4}"/>
                </a:ext>
              </a:extLst>
            </p:cNvPr>
            <p:cNvGrpSpPr/>
            <p:nvPr/>
          </p:nvGrpSpPr>
          <p:grpSpPr>
            <a:xfrm>
              <a:off x="4847590" y="2883485"/>
              <a:ext cx="1376086" cy="1490719"/>
              <a:chOff x="4847590" y="2883485"/>
              <a:chExt cx="1376086" cy="1490719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6726257B-250D-5F83-5D5E-F7C0014582D3}"/>
                  </a:ext>
                </a:extLst>
              </p:cNvPr>
              <p:cNvGrpSpPr/>
              <p:nvPr/>
            </p:nvGrpSpPr>
            <p:grpSpPr>
              <a:xfrm>
                <a:off x="4847590" y="2883485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42" name="フローチャート : 磁気ディスク 53">
                  <a:extLst>
                    <a:ext uri="{FF2B5EF4-FFF2-40B4-BE49-F238E27FC236}">
                      <a16:creationId xmlns:a16="http://schemas.microsoft.com/office/drawing/2014/main" id="{402EEF9B-83BF-CD3D-B165-33AF1108A525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円/楕円 54">
                  <a:extLst>
                    <a:ext uri="{FF2B5EF4-FFF2-40B4-BE49-F238E27FC236}">
                      <a16:creationId xmlns:a16="http://schemas.microsoft.com/office/drawing/2014/main" id="{0247F6EC-3847-7F61-C973-B510E74351F3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大波 6">
                <a:extLst>
                  <a:ext uri="{FF2B5EF4-FFF2-40B4-BE49-F238E27FC236}">
                    <a16:creationId xmlns:a16="http://schemas.microsoft.com/office/drawing/2014/main" id="{84D7E154-9672-B428-3C29-A41B79D882B3}"/>
                  </a:ext>
                </a:extLst>
              </p:cNvPr>
              <p:cNvSpPr/>
              <p:nvPr/>
            </p:nvSpPr>
            <p:spPr bwMode="auto">
              <a:xfrm>
                <a:off x="5920051" y="3226639"/>
                <a:ext cx="303625" cy="1039437"/>
              </a:xfrm>
              <a:custGeom>
                <a:avLst/>
                <a:gdLst>
                  <a:gd name="connsiteX0" fmla="*/ 0 w 294100"/>
                  <a:gd name="connsiteY0" fmla="*/ 29722 h 1051729"/>
                  <a:gd name="connsiteX1" fmla="*/ 294100 w 294100"/>
                  <a:gd name="connsiteY1" fmla="*/ 29722 h 1051729"/>
                  <a:gd name="connsiteX2" fmla="*/ 294100 w 294100"/>
                  <a:gd name="connsiteY2" fmla="*/ 1022007 h 1051729"/>
                  <a:gd name="connsiteX3" fmla="*/ 0 w 294100"/>
                  <a:gd name="connsiteY3" fmla="*/ 1022007 h 1051729"/>
                  <a:gd name="connsiteX4" fmla="*/ 0 w 294100"/>
                  <a:gd name="connsiteY4" fmla="*/ 29722 h 1051729"/>
                  <a:gd name="connsiteX0" fmla="*/ 3757 w 297857"/>
                  <a:gd name="connsiteY0" fmla="*/ 28600 h 1049484"/>
                  <a:gd name="connsiteX1" fmla="*/ 297857 w 297857"/>
                  <a:gd name="connsiteY1" fmla="*/ 28600 h 1049484"/>
                  <a:gd name="connsiteX2" fmla="*/ 297857 w 297857"/>
                  <a:gd name="connsiteY2" fmla="*/ 1020885 h 1049484"/>
                  <a:gd name="connsiteX3" fmla="*/ 3757 w 297857"/>
                  <a:gd name="connsiteY3" fmla="*/ 1020885 h 1049484"/>
                  <a:gd name="connsiteX4" fmla="*/ 0 w 297857"/>
                  <a:gd name="connsiteY4" fmla="*/ 534988 h 1049484"/>
                  <a:gd name="connsiteX5" fmla="*/ 3757 w 297857"/>
                  <a:gd name="connsiteY5" fmla="*/ 28600 h 1049484"/>
                  <a:gd name="connsiteX0" fmla="*/ 0 w 297857"/>
                  <a:gd name="connsiteY0" fmla="*/ 534988 h 1049484"/>
                  <a:gd name="connsiteX1" fmla="*/ 3757 w 297857"/>
                  <a:gd name="connsiteY1" fmla="*/ 28600 h 1049484"/>
                  <a:gd name="connsiteX2" fmla="*/ 297857 w 297857"/>
                  <a:gd name="connsiteY2" fmla="*/ 28600 h 1049484"/>
                  <a:gd name="connsiteX3" fmla="*/ 297857 w 297857"/>
                  <a:gd name="connsiteY3" fmla="*/ 1020885 h 1049484"/>
                  <a:gd name="connsiteX4" fmla="*/ 3757 w 297857"/>
                  <a:gd name="connsiteY4" fmla="*/ 1020885 h 1049484"/>
                  <a:gd name="connsiteX5" fmla="*/ 91440 w 297857"/>
                  <a:gd name="connsiteY5" fmla="*/ 626428 h 1049484"/>
                  <a:gd name="connsiteX0" fmla="*/ 294 w 294394"/>
                  <a:gd name="connsiteY0" fmla="*/ 28600 h 1049484"/>
                  <a:gd name="connsiteX1" fmla="*/ 294394 w 294394"/>
                  <a:gd name="connsiteY1" fmla="*/ 28600 h 1049484"/>
                  <a:gd name="connsiteX2" fmla="*/ 294394 w 294394"/>
                  <a:gd name="connsiteY2" fmla="*/ 1020885 h 1049484"/>
                  <a:gd name="connsiteX3" fmla="*/ 294 w 294394"/>
                  <a:gd name="connsiteY3" fmla="*/ 1020885 h 1049484"/>
                  <a:gd name="connsiteX4" fmla="*/ 87977 w 294394"/>
                  <a:gd name="connsiteY4" fmla="*/ 626428 h 1049484"/>
                  <a:gd name="connsiteX0" fmla="*/ 0 w 294100"/>
                  <a:gd name="connsiteY0" fmla="*/ 28600 h 1049484"/>
                  <a:gd name="connsiteX1" fmla="*/ 294100 w 294100"/>
                  <a:gd name="connsiteY1" fmla="*/ 28600 h 1049484"/>
                  <a:gd name="connsiteX2" fmla="*/ 294100 w 294100"/>
                  <a:gd name="connsiteY2" fmla="*/ 1020885 h 1049484"/>
                  <a:gd name="connsiteX3" fmla="*/ 0 w 294100"/>
                  <a:gd name="connsiteY3" fmla="*/ 1020885 h 1049484"/>
                  <a:gd name="connsiteX0" fmla="*/ 0 w 303625"/>
                  <a:gd name="connsiteY0" fmla="*/ 29983 h 1039437"/>
                  <a:gd name="connsiteX1" fmla="*/ 303625 w 303625"/>
                  <a:gd name="connsiteY1" fmla="*/ 18553 h 1039437"/>
                  <a:gd name="connsiteX2" fmla="*/ 303625 w 303625"/>
                  <a:gd name="connsiteY2" fmla="*/ 1010838 h 1039437"/>
                  <a:gd name="connsiteX3" fmla="*/ 9525 w 303625"/>
                  <a:gd name="connsiteY3" fmla="*/ 1010838 h 1039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3625" h="1039437">
                    <a:moveTo>
                      <a:pt x="0" y="29983"/>
                    </a:moveTo>
                    <a:cubicBezTo>
                      <a:pt x="98033" y="-69090"/>
                      <a:pt x="205592" y="117626"/>
                      <a:pt x="303625" y="18553"/>
                    </a:cubicBezTo>
                    <a:lnTo>
                      <a:pt x="303625" y="1010838"/>
                    </a:lnTo>
                    <a:cubicBezTo>
                      <a:pt x="205592" y="1109911"/>
                      <a:pt x="107558" y="911765"/>
                      <a:pt x="9525" y="101083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45E3DAF7-66D6-57FB-9C1E-4638F9A4C0D8}"/>
                </a:ext>
              </a:extLst>
            </p:cNvPr>
            <p:cNvGrpSpPr/>
            <p:nvPr/>
          </p:nvGrpSpPr>
          <p:grpSpPr>
            <a:xfrm>
              <a:off x="3596361" y="2941777"/>
              <a:ext cx="1145217" cy="1490719"/>
              <a:chOff x="4773651" y="2941777"/>
              <a:chExt cx="1145217" cy="1490719"/>
            </a:xfrm>
          </p:grpSpPr>
          <p:sp>
            <p:nvSpPr>
              <p:cNvPr id="38" name="フローチャート : 磁気ディスク 49">
                <a:extLst>
                  <a:ext uri="{FF2B5EF4-FFF2-40B4-BE49-F238E27FC236}">
                    <a16:creationId xmlns:a16="http://schemas.microsoft.com/office/drawing/2014/main" id="{94EEB9BD-15ED-2DD4-BD32-D8D1DFC1DAF9}"/>
                  </a:ext>
                </a:extLst>
              </p:cNvPr>
              <p:cNvSpPr/>
              <p:nvPr/>
            </p:nvSpPr>
            <p:spPr bwMode="auto">
              <a:xfrm>
                <a:off x="4773651" y="2941777"/>
                <a:ext cx="1145217" cy="1490719"/>
              </a:xfrm>
              <a:prstGeom prst="flowChartMagneticDisk">
                <a:avLst/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50">
                <a:extLst>
                  <a:ext uri="{FF2B5EF4-FFF2-40B4-BE49-F238E27FC236}">
                    <a16:creationId xmlns:a16="http://schemas.microsoft.com/office/drawing/2014/main" id="{3D6475EE-3E47-54C0-FC8B-E317AE1E9C38}"/>
                  </a:ext>
                </a:extLst>
              </p:cNvPr>
              <p:cNvSpPr/>
              <p:nvPr/>
            </p:nvSpPr>
            <p:spPr bwMode="auto">
              <a:xfrm>
                <a:off x="5125253" y="3082247"/>
                <a:ext cx="442012" cy="18547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1EFFE0DB-E077-6FB8-5EA4-CDD5A6189990}"/>
              </a:ext>
            </a:extLst>
          </p:cNvPr>
          <p:cNvSpPr txBox="1"/>
          <p:nvPr/>
        </p:nvSpPr>
        <p:spPr>
          <a:xfrm>
            <a:off x="317486" y="309923"/>
            <a:ext cx="6351874" cy="313932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>
                <a:ln w="38100">
                  <a:noFill/>
                </a:ln>
                <a:effectLst/>
              </a:rPr>
              <a:t>トイレット</a:t>
            </a:r>
            <a:endParaRPr lang="en-US" altLang="ja-JP" sz="6600" dirty="0">
              <a:ln w="38100">
                <a:noFill/>
              </a:ln>
              <a:effectLst/>
            </a:endParaRPr>
          </a:p>
          <a:p>
            <a:r>
              <a:rPr lang="ja-JP" altLang="en-US" sz="6600" dirty="0">
                <a:ln w="38100">
                  <a:noFill/>
                </a:ln>
                <a:effectLst/>
              </a:rPr>
              <a:t>ペーパーは</a:t>
            </a:r>
            <a:endParaRPr lang="en-US" altLang="ja-JP" sz="6600" dirty="0">
              <a:ln w="38100">
                <a:noFill/>
              </a:ln>
              <a:effectLst/>
            </a:endParaRPr>
          </a:p>
          <a:p>
            <a:r>
              <a:rPr lang="ja-JP" altLang="en-US" sz="6600" dirty="0">
                <a:ln w="38100">
                  <a:noFill/>
                </a:ln>
                <a:effectLst/>
              </a:rPr>
              <a:t>当店の商品です</a:t>
            </a:r>
            <a:endParaRPr lang="en-US" altLang="zh-TW" sz="6600" dirty="0">
              <a:ln w="38100">
                <a:noFill/>
              </a:ln>
              <a:effectLst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16A0B3C-DEFA-1464-4230-9668B94F0AE4}"/>
              </a:ext>
            </a:extLst>
          </p:cNvPr>
          <p:cNvSpPr txBox="1"/>
          <p:nvPr/>
        </p:nvSpPr>
        <p:spPr>
          <a:xfrm>
            <a:off x="317486" y="7226410"/>
            <a:ext cx="6351874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お持ち帰りの際は</a:t>
            </a:r>
            <a:endParaRPr lang="en-US" altLang="ja-JP" sz="4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レジまで</a:t>
            </a:r>
            <a:endParaRPr lang="en-US" altLang="ja-JP" sz="4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お越しください</a:t>
            </a:r>
            <a:endParaRPr lang="en-US" altLang="zh-TW" sz="4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フリーフォーム: 図形 121">
            <a:extLst>
              <a:ext uri="{FF2B5EF4-FFF2-40B4-BE49-F238E27FC236}">
                <a16:creationId xmlns:a16="http://schemas.microsoft.com/office/drawing/2014/main" id="{1314A393-9DD6-D36D-3F1D-4E0BF778398E}"/>
              </a:ext>
            </a:extLst>
          </p:cNvPr>
          <p:cNvSpPr/>
          <p:nvPr/>
        </p:nvSpPr>
        <p:spPr>
          <a:xfrm>
            <a:off x="3253107" y="452499"/>
            <a:ext cx="3281237" cy="9209195"/>
          </a:xfrm>
          <a:custGeom>
            <a:avLst/>
            <a:gdLst>
              <a:gd name="connsiteX0" fmla="*/ 788706 w 2219966"/>
              <a:gd name="connsiteY0" fmla="*/ 0 h 7337676"/>
              <a:gd name="connsiteX1" fmla="*/ 792771 w 2219966"/>
              <a:gd name="connsiteY1" fmla="*/ 7489 h 7337676"/>
              <a:gd name="connsiteX2" fmla="*/ 1109982 w 2219966"/>
              <a:gd name="connsiteY2" fmla="*/ 176148 h 7337676"/>
              <a:gd name="connsiteX3" fmla="*/ 1427193 w 2219966"/>
              <a:gd name="connsiteY3" fmla="*/ 7489 h 7337676"/>
              <a:gd name="connsiteX4" fmla="*/ 1431258 w 2219966"/>
              <a:gd name="connsiteY4" fmla="*/ 0 h 7337676"/>
              <a:gd name="connsiteX5" fmla="*/ 1435322 w 2219966"/>
              <a:gd name="connsiteY5" fmla="*/ 7489 h 7337676"/>
              <a:gd name="connsiteX6" fmla="*/ 1752533 w 2219966"/>
              <a:gd name="connsiteY6" fmla="*/ 176148 h 7337676"/>
              <a:gd name="connsiteX7" fmla="*/ 1966417 w 2219966"/>
              <a:gd name="connsiteY7" fmla="*/ 110816 h 7337676"/>
              <a:gd name="connsiteX8" fmla="*/ 2018836 w 2219966"/>
              <a:gd name="connsiteY8" fmla="*/ 67567 h 7337676"/>
              <a:gd name="connsiteX9" fmla="*/ 2024586 w 2219966"/>
              <a:gd name="connsiteY9" fmla="*/ 113212 h 7337676"/>
              <a:gd name="connsiteX10" fmla="*/ 2181202 w 2219966"/>
              <a:gd name="connsiteY10" fmla="*/ 334818 h 7337676"/>
              <a:gd name="connsiteX11" fmla="*/ 2219965 w 2219966"/>
              <a:gd name="connsiteY11" fmla="*/ 355859 h 7337676"/>
              <a:gd name="connsiteX12" fmla="*/ 2181202 w 2219966"/>
              <a:gd name="connsiteY12" fmla="*/ 376899 h 7337676"/>
              <a:gd name="connsiteX13" fmla="*/ 2012542 w 2219966"/>
              <a:gd name="connsiteY13" fmla="*/ 694110 h 7337676"/>
              <a:gd name="connsiteX14" fmla="*/ 2181202 w 2219966"/>
              <a:gd name="connsiteY14" fmla="*/ 1011322 h 7337676"/>
              <a:gd name="connsiteX15" fmla="*/ 2219965 w 2219966"/>
              <a:gd name="connsiteY15" fmla="*/ 1032361 h 7337676"/>
              <a:gd name="connsiteX16" fmla="*/ 2181202 w 2219966"/>
              <a:gd name="connsiteY16" fmla="*/ 1053403 h 7337676"/>
              <a:gd name="connsiteX17" fmla="*/ 2012542 w 2219966"/>
              <a:gd name="connsiteY17" fmla="*/ 1370612 h 7337676"/>
              <a:gd name="connsiteX18" fmla="*/ 2181202 w 2219966"/>
              <a:gd name="connsiteY18" fmla="*/ 1687824 h 7337676"/>
              <a:gd name="connsiteX19" fmla="*/ 2219965 w 2219966"/>
              <a:gd name="connsiteY19" fmla="*/ 1708863 h 7337676"/>
              <a:gd name="connsiteX20" fmla="*/ 2181202 w 2219966"/>
              <a:gd name="connsiteY20" fmla="*/ 1729904 h 7337676"/>
              <a:gd name="connsiteX21" fmla="*/ 2012542 w 2219966"/>
              <a:gd name="connsiteY21" fmla="*/ 2047114 h 7337676"/>
              <a:gd name="connsiteX22" fmla="*/ 2181202 w 2219966"/>
              <a:gd name="connsiteY22" fmla="*/ 2364325 h 7337676"/>
              <a:gd name="connsiteX23" fmla="*/ 2219965 w 2219966"/>
              <a:gd name="connsiteY23" fmla="*/ 2385365 h 7337676"/>
              <a:gd name="connsiteX24" fmla="*/ 2181202 w 2219966"/>
              <a:gd name="connsiteY24" fmla="*/ 2406406 h 7337676"/>
              <a:gd name="connsiteX25" fmla="*/ 2012542 w 2219966"/>
              <a:gd name="connsiteY25" fmla="*/ 2723617 h 7337676"/>
              <a:gd name="connsiteX26" fmla="*/ 2181202 w 2219966"/>
              <a:gd name="connsiteY26" fmla="*/ 3040826 h 7337676"/>
              <a:gd name="connsiteX27" fmla="*/ 2219965 w 2219966"/>
              <a:gd name="connsiteY27" fmla="*/ 3061865 h 7337676"/>
              <a:gd name="connsiteX28" fmla="*/ 2181202 w 2219966"/>
              <a:gd name="connsiteY28" fmla="*/ 3082905 h 7337676"/>
              <a:gd name="connsiteX29" fmla="*/ 2012542 w 2219966"/>
              <a:gd name="connsiteY29" fmla="*/ 3400116 h 7337676"/>
              <a:gd name="connsiteX30" fmla="*/ 2181202 w 2219966"/>
              <a:gd name="connsiteY30" fmla="*/ 3717327 h 7337676"/>
              <a:gd name="connsiteX31" fmla="*/ 2219966 w 2219966"/>
              <a:gd name="connsiteY31" fmla="*/ 3738367 h 7337676"/>
              <a:gd name="connsiteX32" fmla="*/ 2181202 w 2219966"/>
              <a:gd name="connsiteY32" fmla="*/ 3759407 h 7337676"/>
              <a:gd name="connsiteX33" fmla="*/ 2012542 w 2219966"/>
              <a:gd name="connsiteY33" fmla="*/ 4076618 h 7337676"/>
              <a:gd name="connsiteX34" fmla="*/ 2181202 w 2219966"/>
              <a:gd name="connsiteY34" fmla="*/ 4393828 h 7337676"/>
              <a:gd name="connsiteX35" fmla="*/ 2219965 w 2219966"/>
              <a:gd name="connsiteY35" fmla="*/ 4414869 h 7337676"/>
              <a:gd name="connsiteX36" fmla="*/ 2181202 w 2219966"/>
              <a:gd name="connsiteY36" fmla="*/ 4435909 h 7337676"/>
              <a:gd name="connsiteX37" fmla="*/ 2012542 w 2219966"/>
              <a:gd name="connsiteY37" fmla="*/ 4753120 h 7337676"/>
              <a:gd name="connsiteX38" fmla="*/ 2181202 w 2219966"/>
              <a:gd name="connsiteY38" fmla="*/ 5070330 h 7337676"/>
              <a:gd name="connsiteX39" fmla="*/ 2219965 w 2219966"/>
              <a:gd name="connsiteY39" fmla="*/ 5091371 h 7337676"/>
              <a:gd name="connsiteX40" fmla="*/ 2181202 w 2219966"/>
              <a:gd name="connsiteY40" fmla="*/ 5112411 h 7337676"/>
              <a:gd name="connsiteX41" fmla="*/ 2012542 w 2219966"/>
              <a:gd name="connsiteY41" fmla="*/ 5429622 h 7337676"/>
              <a:gd name="connsiteX42" fmla="*/ 2181202 w 2219966"/>
              <a:gd name="connsiteY42" fmla="*/ 5746832 h 7337676"/>
              <a:gd name="connsiteX43" fmla="*/ 2219965 w 2219966"/>
              <a:gd name="connsiteY43" fmla="*/ 5767873 h 7337676"/>
              <a:gd name="connsiteX44" fmla="*/ 2181202 w 2219966"/>
              <a:gd name="connsiteY44" fmla="*/ 5788913 h 7337676"/>
              <a:gd name="connsiteX45" fmla="*/ 2012542 w 2219966"/>
              <a:gd name="connsiteY45" fmla="*/ 6106124 h 7337676"/>
              <a:gd name="connsiteX46" fmla="*/ 2181202 w 2219966"/>
              <a:gd name="connsiteY46" fmla="*/ 6423334 h 7337676"/>
              <a:gd name="connsiteX47" fmla="*/ 2219965 w 2219966"/>
              <a:gd name="connsiteY47" fmla="*/ 6444375 h 7337676"/>
              <a:gd name="connsiteX48" fmla="*/ 2181202 w 2219966"/>
              <a:gd name="connsiteY48" fmla="*/ 6465415 h 7337676"/>
              <a:gd name="connsiteX49" fmla="*/ 2012542 w 2219966"/>
              <a:gd name="connsiteY49" fmla="*/ 6782626 h 7337676"/>
              <a:gd name="connsiteX50" fmla="*/ 2181202 w 2219966"/>
              <a:gd name="connsiteY50" fmla="*/ 7099836 h 7337676"/>
              <a:gd name="connsiteX51" fmla="*/ 2219965 w 2219966"/>
              <a:gd name="connsiteY51" fmla="*/ 7120877 h 7337676"/>
              <a:gd name="connsiteX52" fmla="*/ 2181202 w 2219966"/>
              <a:gd name="connsiteY52" fmla="*/ 7141917 h 7337676"/>
              <a:gd name="connsiteX53" fmla="*/ 2058713 w 2219966"/>
              <a:gd name="connsiteY53" fmla="*/ 7276785 h 7337676"/>
              <a:gd name="connsiteX54" fmla="*/ 2048048 w 2219966"/>
              <a:gd name="connsiteY54" fmla="*/ 7303892 h 7337676"/>
              <a:gd name="connsiteX55" fmla="*/ 2023032 w 2219966"/>
              <a:gd name="connsiteY55" fmla="*/ 7273572 h 7337676"/>
              <a:gd name="connsiteX56" fmla="*/ 1752533 w 2219966"/>
              <a:gd name="connsiteY56" fmla="*/ 7161528 h 7337676"/>
              <a:gd name="connsiteX57" fmla="*/ 1435322 w 2219966"/>
              <a:gd name="connsiteY57" fmla="*/ 7330187 h 7337676"/>
              <a:gd name="connsiteX58" fmla="*/ 1431258 w 2219966"/>
              <a:gd name="connsiteY58" fmla="*/ 7337676 h 7337676"/>
              <a:gd name="connsiteX59" fmla="*/ 1427193 w 2219966"/>
              <a:gd name="connsiteY59" fmla="*/ 7330187 h 7337676"/>
              <a:gd name="connsiteX60" fmla="*/ 1109982 w 2219966"/>
              <a:gd name="connsiteY60" fmla="*/ 7161528 h 7337676"/>
              <a:gd name="connsiteX61" fmla="*/ 792771 w 2219966"/>
              <a:gd name="connsiteY61" fmla="*/ 7330187 h 7337676"/>
              <a:gd name="connsiteX62" fmla="*/ 788706 w 2219966"/>
              <a:gd name="connsiteY62" fmla="*/ 7337676 h 7337676"/>
              <a:gd name="connsiteX63" fmla="*/ 784642 w 2219966"/>
              <a:gd name="connsiteY63" fmla="*/ 7330187 h 7337676"/>
              <a:gd name="connsiteX64" fmla="*/ 467431 w 2219966"/>
              <a:gd name="connsiteY64" fmla="*/ 7161528 h 7337676"/>
              <a:gd name="connsiteX65" fmla="*/ 196932 w 2219966"/>
              <a:gd name="connsiteY65" fmla="*/ 7273572 h 7337676"/>
              <a:gd name="connsiteX66" fmla="*/ 190833 w 2219966"/>
              <a:gd name="connsiteY66" fmla="*/ 7280965 h 7337676"/>
              <a:gd name="connsiteX67" fmla="*/ 161253 w 2219966"/>
              <a:gd name="connsiteY67" fmla="*/ 7205783 h 7337676"/>
              <a:gd name="connsiteX68" fmla="*/ 38764 w 2219966"/>
              <a:gd name="connsiteY68" fmla="*/ 7070915 h 7337676"/>
              <a:gd name="connsiteX69" fmla="*/ 0 w 2219966"/>
              <a:gd name="connsiteY69" fmla="*/ 7049875 h 7337676"/>
              <a:gd name="connsiteX70" fmla="*/ 38764 w 2219966"/>
              <a:gd name="connsiteY70" fmla="*/ 7028834 h 7337676"/>
              <a:gd name="connsiteX71" fmla="*/ 207423 w 2219966"/>
              <a:gd name="connsiteY71" fmla="*/ 6711624 h 7337676"/>
              <a:gd name="connsiteX72" fmla="*/ 38764 w 2219966"/>
              <a:gd name="connsiteY72" fmla="*/ 6394413 h 7337676"/>
              <a:gd name="connsiteX73" fmla="*/ 0 w 2219966"/>
              <a:gd name="connsiteY73" fmla="*/ 6373373 h 7337676"/>
              <a:gd name="connsiteX74" fmla="*/ 38764 w 2219966"/>
              <a:gd name="connsiteY74" fmla="*/ 6352332 h 7337676"/>
              <a:gd name="connsiteX75" fmla="*/ 207423 w 2219966"/>
              <a:gd name="connsiteY75" fmla="*/ 6035122 h 7337676"/>
              <a:gd name="connsiteX76" fmla="*/ 38764 w 2219966"/>
              <a:gd name="connsiteY76" fmla="*/ 5717911 h 7337676"/>
              <a:gd name="connsiteX77" fmla="*/ 0 w 2219966"/>
              <a:gd name="connsiteY77" fmla="*/ 5696871 h 7337676"/>
              <a:gd name="connsiteX78" fmla="*/ 38764 w 2219966"/>
              <a:gd name="connsiteY78" fmla="*/ 5675830 h 7337676"/>
              <a:gd name="connsiteX79" fmla="*/ 207423 w 2219966"/>
              <a:gd name="connsiteY79" fmla="*/ 5358620 h 7337676"/>
              <a:gd name="connsiteX80" fmla="*/ 38764 w 2219966"/>
              <a:gd name="connsiteY80" fmla="*/ 5041409 h 7337676"/>
              <a:gd name="connsiteX81" fmla="*/ 0 w 2219966"/>
              <a:gd name="connsiteY81" fmla="*/ 5020369 h 7337676"/>
              <a:gd name="connsiteX82" fmla="*/ 38764 w 2219966"/>
              <a:gd name="connsiteY82" fmla="*/ 4999328 h 7337676"/>
              <a:gd name="connsiteX83" fmla="*/ 207423 w 2219966"/>
              <a:gd name="connsiteY83" fmla="*/ 4682118 h 7337676"/>
              <a:gd name="connsiteX84" fmla="*/ 38764 w 2219966"/>
              <a:gd name="connsiteY84" fmla="*/ 4364907 h 7337676"/>
              <a:gd name="connsiteX85" fmla="*/ 0 w 2219966"/>
              <a:gd name="connsiteY85" fmla="*/ 4343867 h 7337676"/>
              <a:gd name="connsiteX86" fmla="*/ 38764 w 2219966"/>
              <a:gd name="connsiteY86" fmla="*/ 4322826 h 7337676"/>
              <a:gd name="connsiteX87" fmla="*/ 207423 w 2219966"/>
              <a:gd name="connsiteY87" fmla="*/ 4005616 h 7337676"/>
              <a:gd name="connsiteX88" fmla="*/ 38764 w 2219966"/>
              <a:gd name="connsiteY88" fmla="*/ 3688405 h 7337676"/>
              <a:gd name="connsiteX89" fmla="*/ 0 w 2219966"/>
              <a:gd name="connsiteY89" fmla="*/ 3667365 h 7337676"/>
              <a:gd name="connsiteX90" fmla="*/ 38764 w 2219966"/>
              <a:gd name="connsiteY90" fmla="*/ 3646325 h 7337676"/>
              <a:gd name="connsiteX91" fmla="*/ 207423 w 2219966"/>
              <a:gd name="connsiteY91" fmla="*/ 3329114 h 7337676"/>
              <a:gd name="connsiteX92" fmla="*/ 38764 w 2219966"/>
              <a:gd name="connsiteY92" fmla="*/ 3011904 h 7337676"/>
              <a:gd name="connsiteX93" fmla="*/ 0 w 2219966"/>
              <a:gd name="connsiteY93" fmla="*/ 2990864 h 7337676"/>
              <a:gd name="connsiteX94" fmla="*/ 38764 w 2219966"/>
              <a:gd name="connsiteY94" fmla="*/ 2969825 h 7337676"/>
              <a:gd name="connsiteX95" fmla="*/ 207423 w 2219966"/>
              <a:gd name="connsiteY95" fmla="*/ 2652615 h 7337676"/>
              <a:gd name="connsiteX96" fmla="*/ 38764 w 2219966"/>
              <a:gd name="connsiteY96" fmla="*/ 2335404 h 7337676"/>
              <a:gd name="connsiteX97" fmla="*/ 0 w 2219966"/>
              <a:gd name="connsiteY97" fmla="*/ 2314364 h 7337676"/>
              <a:gd name="connsiteX98" fmla="*/ 38764 w 2219966"/>
              <a:gd name="connsiteY98" fmla="*/ 2293323 h 7337676"/>
              <a:gd name="connsiteX99" fmla="*/ 207423 w 2219966"/>
              <a:gd name="connsiteY99" fmla="*/ 1976113 h 7337676"/>
              <a:gd name="connsiteX100" fmla="*/ 38764 w 2219966"/>
              <a:gd name="connsiteY100" fmla="*/ 1658902 h 7337676"/>
              <a:gd name="connsiteX101" fmla="*/ 0 w 2219966"/>
              <a:gd name="connsiteY101" fmla="*/ 1637862 h 7337676"/>
              <a:gd name="connsiteX102" fmla="*/ 38764 w 2219966"/>
              <a:gd name="connsiteY102" fmla="*/ 1616821 h 7337676"/>
              <a:gd name="connsiteX103" fmla="*/ 207423 w 2219966"/>
              <a:gd name="connsiteY103" fmla="*/ 1299610 h 7337676"/>
              <a:gd name="connsiteX104" fmla="*/ 38764 w 2219966"/>
              <a:gd name="connsiteY104" fmla="*/ 982401 h 7337676"/>
              <a:gd name="connsiteX105" fmla="*/ 0 w 2219966"/>
              <a:gd name="connsiteY105" fmla="*/ 961359 h 7337676"/>
              <a:gd name="connsiteX106" fmla="*/ 38764 w 2219966"/>
              <a:gd name="connsiteY106" fmla="*/ 940319 h 7337676"/>
              <a:gd name="connsiteX107" fmla="*/ 207423 w 2219966"/>
              <a:gd name="connsiteY107" fmla="*/ 623108 h 7337676"/>
              <a:gd name="connsiteX108" fmla="*/ 38764 w 2219966"/>
              <a:gd name="connsiteY108" fmla="*/ 305897 h 7337676"/>
              <a:gd name="connsiteX109" fmla="*/ 0 w 2219966"/>
              <a:gd name="connsiteY109" fmla="*/ 284858 h 7337676"/>
              <a:gd name="connsiteX110" fmla="*/ 38764 w 2219966"/>
              <a:gd name="connsiteY110" fmla="*/ 263817 h 7337676"/>
              <a:gd name="connsiteX111" fmla="*/ 161253 w 2219966"/>
              <a:gd name="connsiteY111" fmla="*/ 128949 h 7337676"/>
              <a:gd name="connsiteX112" fmla="*/ 190048 w 2219966"/>
              <a:gd name="connsiteY112" fmla="*/ 55761 h 7337676"/>
              <a:gd name="connsiteX113" fmla="*/ 196932 w 2219966"/>
              <a:gd name="connsiteY113" fmla="*/ 64104 h 7337676"/>
              <a:gd name="connsiteX114" fmla="*/ 467431 w 2219966"/>
              <a:gd name="connsiteY114" fmla="*/ 176148 h 7337676"/>
              <a:gd name="connsiteX115" fmla="*/ 784642 w 2219966"/>
              <a:gd name="connsiteY115" fmla="*/ 7489 h 7337676"/>
              <a:gd name="connsiteX116" fmla="*/ 788706 w 2219966"/>
              <a:gd name="connsiteY116" fmla="*/ 0 h 7337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2219966" h="7337676">
                <a:moveTo>
                  <a:pt x="788706" y="0"/>
                </a:moveTo>
                <a:lnTo>
                  <a:pt x="792771" y="7489"/>
                </a:lnTo>
                <a:cubicBezTo>
                  <a:pt x="861517" y="109246"/>
                  <a:pt x="977936" y="176148"/>
                  <a:pt x="1109982" y="176148"/>
                </a:cubicBezTo>
                <a:cubicBezTo>
                  <a:pt x="1242027" y="176148"/>
                  <a:pt x="1358447" y="109246"/>
                  <a:pt x="1427193" y="7489"/>
                </a:cubicBezTo>
                <a:lnTo>
                  <a:pt x="1431258" y="0"/>
                </a:lnTo>
                <a:lnTo>
                  <a:pt x="1435322" y="7489"/>
                </a:lnTo>
                <a:cubicBezTo>
                  <a:pt x="1504068" y="109246"/>
                  <a:pt x="1620488" y="176148"/>
                  <a:pt x="1752533" y="176148"/>
                </a:cubicBezTo>
                <a:cubicBezTo>
                  <a:pt x="1831761" y="176148"/>
                  <a:pt x="1905363" y="152064"/>
                  <a:pt x="1966417" y="110816"/>
                </a:cubicBezTo>
                <a:lnTo>
                  <a:pt x="2018836" y="67567"/>
                </a:lnTo>
                <a:lnTo>
                  <a:pt x="2024586" y="113212"/>
                </a:lnTo>
                <a:cubicBezTo>
                  <a:pt x="2048172" y="204884"/>
                  <a:pt x="2104884" y="283260"/>
                  <a:pt x="2181202" y="334818"/>
                </a:cubicBezTo>
                <a:lnTo>
                  <a:pt x="2219965" y="355859"/>
                </a:lnTo>
                <a:lnTo>
                  <a:pt x="2181202" y="376899"/>
                </a:lnTo>
                <a:cubicBezTo>
                  <a:pt x="2079445" y="445644"/>
                  <a:pt x="2012542" y="562064"/>
                  <a:pt x="2012542" y="694110"/>
                </a:cubicBezTo>
                <a:cubicBezTo>
                  <a:pt x="2012542" y="826155"/>
                  <a:pt x="2079445" y="942575"/>
                  <a:pt x="2181202" y="1011322"/>
                </a:cubicBezTo>
                <a:lnTo>
                  <a:pt x="2219965" y="1032361"/>
                </a:lnTo>
                <a:lnTo>
                  <a:pt x="2181202" y="1053403"/>
                </a:lnTo>
                <a:cubicBezTo>
                  <a:pt x="2079445" y="1122148"/>
                  <a:pt x="2012542" y="1238567"/>
                  <a:pt x="2012542" y="1370612"/>
                </a:cubicBezTo>
                <a:cubicBezTo>
                  <a:pt x="2012542" y="1502658"/>
                  <a:pt x="2079445" y="1619078"/>
                  <a:pt x="2181202" y="1687824"/>
                </a:cubicBezTo>
                <a:lnTo>
                  <a:pt x="2219965" y="1708863"/>
                </a:lnTo>
                <a:lnTo>
                  <a:pt x="2181202" y="1729904"/>
                </a:lnTo>
                <a:cubicBezTo>
                  <a:pt x="2079445" y="1798649"/>
                  <a:pt x="2012542" y="1915068"/>
                  <a:pt x="2012542" y="2047114"/>
                </a:cubicBezTo>
                <a:cubicBezTo>
                  <a:pt x="2012542" y="2179159"/>
                  <a:pt x="2079445" y="2295580"/>
                  <a:pt x="2181202" y="2364325"/>
                </a:cubicBezTo>
                <a:lnTo>
                  <a:pt x="2219965" y="2385365"/>
                </a:lnTo>
                <a:lnTo>
                  <a:pt x="2181202" y="2406406"/>
                </a:lnTo>
                <a:cubicBezTo>
                  <a:pt x="2079445" y="2475151"/>
                  <a:pt x="2012542" y="2591571"/>
                  <a:pt x="2012542" y="2723617"/>
                </a:cubicBezTo>
                <a:cubicBezTo>
                  <a:pt x="2012542" y="2855661"/>
                  <a:pt x="2079445" y="2972081"/>
                  <a:pt x="2181202" y="3040826"/>
                </a:cubicBezTo>
                <a:lnTo>
                  <a:pt x="2219965" y="3061865"/>
                </a:lnTo>
                <a:lnTo>
                  <a:pt x="2181202" y="3082905"/>
                </a:lnTo>
                <a:cubicBezTo>
                  <a:pt x="2079445" y="3151651"/>
                  <a:pt x="2012542" y="3268070"/>
                  <a:pt x="2012542" y="3400116"/>
                </a:cubicBezTo>
                <a:cubicBezTo>
                  <a:pt x="2012542" y="3532162"/>
                  <a:pt x="2079445" y="3648581"/>
                  <a:pt x="2181202" y="3717327"/>
                </a:cubicBezTo>
                <a:lnTo>
                  <a:pt x="2219966" y="3738367"/>
                </a:lnTo>
                <a:lnTo>
                  <a:pt x="2181202" y="3759407"/>
                </a:lnTo>
                <a:cubicBezTo>
                  <a:pt x="2079445" y="3828153"/>
                  <a:pt x="2012542" y="3944572"/>
                  <a:pt x="2012542" y="4076618"/>
                </a:cubicBezTo>
                <a:cubicBezTo>
                  <a:pt x="2012542" y="4208663"/>
                  <a:pt x="2079445" y="4325083"/>
                  <a:pt x="2181202" y="4393828"/>
                </a:cubicBezTo>
                <a:lnTo>
                  <a:pt x="2219965" y="4414869"/>
                </a:lnTo>
                <a:lnTo>
                  <a:pt x="2181202" y="4435909"/>
                </a:lnTo>
                <a:cubicBezTo>
                  <a:pt x="2079445" y="4504655"/>
                  <a:pt x="2012542" y="4621074"/>
                  <a:pt x="2012542" y="4753120"/>
                </a:cubicBezTo>
                <a:cubicBezTo>
                  <a:pt x="2012542" y="4885165"/>
                  <a:pt x="2079445" y="5001585"/>
                  <a:pt x="2181202" y="5070330"/>
                </a:cubicBezTo>
                <a:lnTo>
                  <a:pt x="2219965" y="5091371"/>
                </a:lnTo>
                <a:lnTo>
                  <a:pt x="2181202" y="5112411"/>
                </a:lnTo>
                <a:cubicBezTo>
                  <a:pt x="2079445" y="5181157"/>
                  <a:pt x="2012542" y="5297576"/>
                  <a:pt x="2012542" y="5429622"/>
                </a:cubicBezTo>
                <a:cubicBezTo>
                  <a:pt x="2012542" y="5561667"/>
                  <a:pt x="2079445" y="5678087"/>
                  <a:pt x="2181202" y="5746832"/>
                </a:cubicBezTo>
                <a:lnTo>
                  <a:pt x="2219965" y="5767873"/>
                </a:lnTo>
                <a:lnTo>
                  <a:pt x="2181202" y="5788913"/>
                </a:lnTo>
                <a:cubicBezTo>
                  <a:pt x="2079445" y="5857659"/>
                  <a:pt x="2012542" y="5974078"/>
                  <a:pt x="2012542" y="6106124"/>
                </a:cubicBezTo>
                <a:cubicBezTo>
                  <a:pt x="2012542" y="6238169"/>
                  <a:pt x="2079445" y="6354589"/>
                  <a:pt x="2181202" y="6423334"/>
                </a:cubicBezTo>
                <a:lnTo>
                  <a:pt x="2219965" y="6444375"/>
                </a:lnTo>
                <a:lnTo>
                  <a:pt x="2181202" y="6465415"/>
                </a:lnTo>
                <a:cubicBezTo>
                  <a:pt x="2079445" y="6534161"/>
                  <a:pt x="2012542" y="6650580"/>
                  <a:pt x="2012542" y="6782626"/>
                </a:cubicBezTo>
                <a:cubicBezTo>
                  <a:pt x="2012542" y="6914671"/>
                  <a:pt x="2079445" y="7031091"/>
                  <a:pt x="2181202" y="7099836"/>
                </a:cubicBezTo>
                <a:lnTo>
                  <a:pt x="2219965" y="7120877"/>
                </a:lnTo>
                <a:lnTo>
                  <a:pt x="2181202" y="7141917"/>
                </a:lnTo>
                <a:cubicBezTo>
                  <a:pt x="2130324" y="7176290"/>
                  <a:pt x="2088159" y="7222581"/>
                  <a:pt x="2058713" y="7276785"/>
                </a:cubicBezTo>
                <a:lnTo>
                  <a:pt x="2048048" y="7303892"/>
                </a:lnTo>
                <a:lnTo>
                  <a:pt x="2023032" y="7273572"/>
                </a:lnTo>
                <a:cubicBezTo>
                  <a:pt x="1953805" y="7204346"/>
                  <a:pt x="1858170" y="7161528"/>
                  <a:pt x="1752533" y="7161528"/>
                </a:cubicBezTo>
                <a:cubicBezTo>
                  <a:pt x="1620488" y="7161528"/>
                  <a:pt x="1504068" y="7228430"/>
                  <a:pt x="1435322" y="7330187"/>
                </a:cubicBezTo>
                <a:lnTo>
                  <a:pt x="1431258" y="7337676"/>
                </a:lnTo>
                <a:lnTo>
                  <a:pt x="1427193" y="7330187"/>
                </a:lnTo>
                <a:cubicBezTo>
                  <a:pt x="1358447" y="7228430"/>
                  <a:pt x="1242027" y="7161528"/>
                  <a:pt x="1109982" y="7161528"/>
                </a:cubicBezTo>
                <a:cubicBezTo>
                  <a:pt x="977936" y="7161528"/>
                  <a:pt x="861517" y="7228430"/>
                  <a:pt x="792771" y="7330187"/>
                </a:cubicBezTo>
                <a:lnTo>
                  <a:pt x="788706" y="7337676"/>
                </a:lnTo>
                <a:lnTo>
                  <a:pt x="784642" y="7330187"/>
                </a:lnTo>
                <a:cubicBezTo>
                  <a:pt x="715896" y="7228430"/>
                  <a:pt x="599476" y="7161528"/>
                  <a:pt x="467431" y="7161528"/>
                </a:cubicBezTo>
                <a:cubicBezTo>
                  <a:pt x="361795" y="7161528"/>
                  <a:pt x="266159" y="7204346"/>
                  <a:pt x="196932" y="7273572"/>
                </a:cubicBezTo>
                <a:lnTo>
                  <a:pt x="190833" y="7280965"/>
                </a:lnTo>
                <a:lnTo>
                  <a:pt x="161253" y="7205783"/>
                </a:lnTo>
                <a:cubicBezTo>
                  <a:pt x="131808" y="7151579"/>
                  <a:pt x="89643" y="7105288"/>
                  <a:pt x="38764" y="7070915"/>
                </a:cubicBezTo>
                <a:lnTo>
                  <a:pt x="0" y="7049875"/>
                </a:lnTo>
                <a:lnTo>
                  <a:pt x="38764" y="7028834"/>
                </a:lnTo>
                <a:cubicBezTo>
                  <a:pt x="140521" y="6960089"/>
                  <a:pt x="207423" y="6843669"/>
                  <a:pt x="207423" y="6711624"/>
                </a:cubicBezTo>
                <a:cubicBezTo>
                  <a:pt x="207423" y="6579578"/>
                  <a:pt x="140521" y="6463159"/>
                  <a:pt x="38764" y="6394413"/>
                </a:cubicBezTo>
                <a:lnTo>
                  <a:pt x="0" y="6373373"/>
                </a:lnTo>
                <a:lnTo>
                  <a:pt x="38764" y="6352332"/>
                </a:lnTo>
                <a:cubicBezTo>
                  <a:pt x="140521" y="6283587"/>
                  <a:pt x="207423" y="6167167"/>
                  <a:pt x="207423" y="6035122"/>
                </a:cubicBezTo>
                <a:cubicBezTo>
                  <a:pt x="207423" y="5903076"/>
                  <a:pt x="140521" y="5786657"/>
                  <a:pt x="38764" y="5717911"/>
                </a:cubicBezTo>
                <a:lnTo>
                  <a:pt x="0" y="5696871"/>
                </a:lnTo>
                <a:lnTo>
                  <a:pt x="38764" y="5675830"/>
                </a:lnTo>
                <a:cubicBezTo>
                  <a:pt x="140521" y="5607085"/>
                  <a:pt x="207423" y="5490665"/>
                  <a:pt x="207423" y="5358620"/>
                </a:cubicBezTo>
                <a:cubicBezTo>
                  <a:pt x="207423" y="5226574"/>
                  <a:pt x="140521" y="5110155"/>
                  <a:pt x="38764" y="5041409"/>
                </a:cubicBezTo>
                <a:lnTo>
                  <a:pt x="0" y="5020369"/>
                </a:lnTo>
                <a:lnTo>
                  <a:pt x="38764" y="4999328"/>
                </a:lnTo>
                <a:cubicBezTo>
                  <a:pt x="140521" y="4930583"/>
                  <a:pt x="207423" y="4814163"/>
                  <a:pt x="207423" y="4682118"/>
                </a:cubicBezTo>
                <a:cubicBezTo>
                  <a:pt x="207423" y="4550072"/>
                  <a:pt x="140521" y="4433653"/>
                  <a:pt x="38764" y="4364907"/>
                </a:cubicBezTo>
                <a:lnTo>
                  <a:pt x="0" y="4343867"/>
                </a:lnTo>
                <a:lnTo>
                  <a:pt x="38764" y="4322826"/>
                </a:lnTo>
                <a:cubicBezTo>
                  <a:pt x="140521" y="4254081"/>
                  <a:pt x="207423" y="4137661"/>
                  <a:pt x="207423" y="4005616"/>
                </a:cubicBezTo>
                <a:cubicBezTo>
                  <a:pt x="207423" y="3873570"/>
                  <a:pt x="140521" y="3757151"/>
                  <a:pt x="38764" y="3688405"/>
                </a:cubicBezTo>
                <a:lnTo>
                  <a:pt x="0" y="3667365"/>
                </a:lnTo>
                <a:lnTo>
                  <a:pt x="38764" y="3646325"/>
                </a:lnTo>
                <a:cubicBezTo>
                  <a:pt x="140521" y="3577579"/>
                  <a:pt x="207423" y="3461160"/>
                  <a:pt x="207423" y="3329114"/>
                </a:cubicBezTo>
                <a:cubicBezTo>
                  <a:pt x="207423" y="3197068"/>
                  <a:pt x="140521" y="3080649"/>
                  <a:pt x="38764" y="3011904"/>
                </a:cubicBezTo>
                <a:lnTo>
                  <a:pt x="0" y="2990864"/>
                </a:lnTo>
                <a:lnTo>
                  <a:pt x="38764" y="2969825"/>
                </a:lnTo>
                <a:cubicBezTo>
                  <a:pt x="140521" y="2901079"/>
                  <a:pt x="207423" y="2784660"/>
                  <a:pt x="207423" y="2652615"/>
                </a:cubicBezTo>
                <a:cubicBezTo>
                  <a:pt x="207423" y="2520569"/>
                  <a:pt x="140521" y="2404148"/>
                  <a:pt x="38764" y="2335404"/>
                </a:cubicBezTo>
                <a:lnTo>
                  <a:pt x="0" y="2314364"/>
                </a:lnTo>
                <a:lnTo>
                  <a:pt x="38764" y="2293323"/>
                </a:lnTo>
                <a:cubicBezTo>
                  <a:pt x="140521" y="2224578"/>
                  <a:pt x="207423" y="2108158"/>
                  <a:pt x="207423" y="1976113"/>
                </a:cubicBezTo>
                <a:cubicBezTo>
                  <a:pt x="207423" y="1844067"/>
                  <a:pt x="140521" y="1727646"/>
                  <a:pt x="38764" y="1658902"/>
                </a:cubicBezTo>
                <a:lnTo>
                  <a:pt x="0" y="1637862"/>
                </a:lnTo>
                <a:lnTo>
                  <a:pt x="38764" y="1616821"/>
                </a:lnTo>
                <a:cubicBezTo>
                  <a:pt x="140521" y="1548076"/>
                  <a:pt x="207423" y="1431656"/>
                  <a:pt x="207423" y="1299610"/>
                </a:cubicBezTo>
                <a:cubicBezTo>
                  <a:pt x="207423" y="1167565"/>
                  <a:pt x="140521" y="1051146"/>
                  <a:pt x="38764" y="982401"/>
                </a:cubicBezTo>
                <a:lnTo>
                  <a:pt x="0" y="961359"/>
                </a:lnTo>
                <a:lnTo>
                  <a:pt x="38764" y="940319"/>
                </a:lnTo>
                <a:cubicBezTo>
                  <a:pt x="140521" y="871573"/>
                  <a:pt x="207423" y="755153"/>
                  <a:pt x="207423" y="623108"/>
                </a:cubicBezTo>
                <a:cubicBezTo>
                  <a:pt x="207423" y="491062"/>
                  <a:pt x="140521" y="374643"/>
                  <a:pt x="38764" y="305897"/>
                </a:cubicBezTo>
                <a:lnTo>
                  <a:pt x="0" y="284858"/>
                </a:lnTo>
                <a:lnTo>
                  <a:pt x="38764" y="263817"/>
                </a:lnTo>
                <a:cubicBezTo>
                  <a:pt x="89643" y="229444"/>
                  <a:pt x="131808" y="183153"/>
                  <a:pt x="161253" y="128949"/>
                </a:cubicBezTo>
                <a:lnTo>
                  <a:pt x="190048" y="55761"/>
                </a:lnTo>
                <a:lnTo>
                  <a:pt x="196932" y="64104"/>
                </a:lnTo>
                <a:cubicBezTo>
                  <a:pt x="266159" y="133331"/>
                  <a:pt x="361795" y="176148"/>
                  <a:pt x="467431" y="176148"/>
                </a:cubicBezTo>
                <a:cubicBezTo>
                  <a:pt x="599476" y="176148"/>
                  <a:pt x="715896" y="109246"/>
                  <a:pt x="784642" y="7489"/>
                </a:cubicBezTo>
                <a:lnTo>
                  <a:pt x="788706" y="0"/>
                </a:ln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843CFB96-94DD-EB44-A85D-78C776B0DFD6}"/>
              </a:ext>
            </a:extLst>
          </p:cNvPr>
          <p:cNvGrpSpPr/>
          <p:nvPr/>
        </p:nvGrpSpPr>
        <p:grpSpPr>
          <a:xfrm>
            <a:off x="233645" y="4007895"/>
            <a:ext cx="3555872" cy="5524216"/>
            <a:chOff x="8260691" y="3085334"/>
            <a:chExt cx="2420684" cy="3760646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2CF16995-9483-1440-CD69-A2B42D354F0D}"/>
                </a:ext>
              </a:extLst>
            </p:cNvPr>
            <p:cNvGrpSpPr/>
            <p:nvPr/>
          </p:nvGrpSpPr>
          <p:grpSpPr>
            <a:xfrm>
              <a:off x="8853703" y="3529050"/>
              <a:ext cx="1827672" cy="3316930"/>
              <a:chOff x="4271984" y="1141663"/>
              <a:chExt cx="1538488" cy="2792113"/>
            </a:xfrm>
          </p:grpSpPr>
          <p:sp>
            <p:nvSpPr>
              <p:cNvPr id="133" name="フローチャート : 記憶データ 4">
                <a:extLst>
                  <a:ext uri="{FF2B5EF4-FFF2-40B4-BE49-F238E27FC236}">
                    <a16:creationId xmlns:a16="http://schemas.microsoft.com/office/drawing/2014/main" id="{B229A47B-6837-84A2-4D02-DE4166BE1D6F}"/>
                  </a:ext>
                </a:extLst>
              </p:cNvPr>
              <p:cNvSpPr/>
              <p:nvPr/>
            </p:nvSpPr>
            <p:spPr bwMode="auto">
              <a:xfrm flipH="1">
                <a:off x="4271984" y="1141663"/>
                <a:ext cx="1472752" cy="536448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D85BFE92-2B12-FDB7-EDF8-8C19B74DBAEB}"/>
                  </a:ext>
                </a:extLst>
              </p:cNvPr>
              <p:cNvGrpSpPr/>
              <p:nvPr/>
            </p:nvGrpSpPr>
            <p:grpSpPr>
              <a:xfrm rot="5400000">
                <a:off x="3928000" y="2051305"/>
                <a:ext cx="2398345" cy="1366598"/>
                <a:chOff x="4847590" y="2883485"/>
                <a:chExt cx="2616176" cy="1490719"/>
              </a:xfrm>
            </p:grpSpPr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849540AC-27F1-B89B-5673-56029AA371A5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137" name="フローチャート : 磁気ディスク 100">
                    <a:extLst>
                      <a:ext uri="{FF2B5EF4-FFF2-40B4-BE49-F238E27FC236}">
                        <a16:creationId xmlns:a16="http://schemas.microsoft.com/office/drawing/2014/main" id="{EBB3FC32-ECDA-BD7C-9507-4E020AB673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円/楕円 101">
                    <a:extLst>
                      <a:ext uri="{FF2B5EF4-FFF2-40B4-BE49-F238E27FC236}">
                        <a16:creationId xmlns:a16="http://schemas.microsoft.com/office/drawing/2014/main" id="{96011C07-A329-4EFF-5098-EEF0F9EB52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6" name="大波 6">
                  <a:extLst>
                    <a:ext uri="{FF2B5EF4-FFF2-40B4-BE49-F238E27FC236}">
                      <a16:creationId xmlns:a16="http://schemas.microsoft.com/office/drawing/2014/main" id="{4ACDBC49-4EFD-2745-BB2A-A80BB6B8B2A9}"/>
                    </a:ext>
                  </a:extLst>
                </p:cNvPr>
                <p:cNvSpPr/>
                <p:nvPr/>
              </p:nvSpPr>
              <p:spPr bwMode="auto">
                <a:xfrm>
                  <a:off x="5920055" y="3195490"/>
                  <a:ext cx="1543711" cy="1170259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  <a:gd name="connsiteX0" fmla="*/ 0 w 933348"/>
                    <a:gd name="connsiteY0" fmla="*/ 29983 h 1097750"/>
                    <a:gd name="connsiteX1" fmla="*/ 303625 w 933348"/>
                    <a:gd name="connsiteY1" fmla="*/ 18553 h 1097750"/>
                    <a:gd name="connsiteX2" fmla="*/ 933348 w 933348"/>
                    <a:gd name="connsiteY2" fmla="*/ 1074976 h 1097750"/>
                    <a:gd name="connsiteX3" fmla="*/ 9525 w 933348"/>
                    <a:gd name="connsiteY3" fmla="*/ 1010838 h 1097750"/>
                    <a:gd name="connsiteX0" fmla="*/ 0 w 933348"/>
                    <a:gd name="connsiteY0" fmla="*/ 29983 h 1074976"/>
                    <a:gd name="connsiteX1" fmla="*/ 303625 w 933348"/>
                    <a:gd name="connsiteY1" fmla="*/ 18553 h 1074976"/>
                    <a:gd name="connsiteX2" fmla="*/ 933348 w 933348"/>
                    <a:gd name="connsiteY2" fmla="*/ 1074976 h 1074976"/>
                    <a:gd name="connsiteX3" fmla="*/ 9525 w 933348"/>
                    <a:gd name="connsiteY3" fmla="*/ 1010838 h 1074976"/>
                    <a:gd name="connsiteX0" fmla="*/ 0 w 933797"/>
                    <a:gd name="connsiteY0" fmla="*/ 29983 h 1175462"/>
                    <a:gd name="connsiteX1" fmla="*/ 303625 w 933797"/>
                    <a:gd name="connsiteY1" fmla="*/ 18553 h 1175462"/>
                    <a:gd name="connsiteX2" fmla="*/ 933348 w 933797"/>
                    <a:gd name="connsiteY2" fmla="*/ 1074976 h 1175462"/>
                    <a:gd name="connsiteX3" fmla="*/ 423582 w 933797"/>
                    <a:gd name="connsiteY3" fmla="*/ 1147221 h 1175462"/>
                    <a:gd name="connsiteX4" fmla="*/ 9525 w 933797"/>
                    <a:gd name="connsiteY4" fmla="*/ 1010838 h 1175462"/>
                    <a:gd name="connsiteX0" fmla="*/ 0 w 1399809"/>
                    <a:gd name="connsiteY0" fmla="*/ 18944 h 1164423"/>
                    <a:gd name="connsiteX1" fmla="*/ 1399809 w 1399809"/>
                    <a:gd name="connsiteY1" fmla="*/ 147452 h 1164423"/>
                    <a:gd name="connsiteX2" fmla="*/ 933348 w 1399809"/>
                    <a:gd name="connsiteY2" fmla="*/ 1063937 h 1164423"/>
                    <a:gd name="connsiteX3" fmla="*/ 423582 w 1399809"/>
                    <a:gd name="connsiteY3" fmla="*/ 1136182 h 1164423"/>
                    <a:gd name="connsiteX4" fmla="*/ 9525 w 1399809"/>
                    <a:gd name="connsiteY4" fmla="*/ 999799 h 1164423"/>
                    <a:gd name="connsiteX0" fmla="*/ 0 w 1435755"/>
                    <a:gd name="connsiteY0" fmla="*/ 18944 h 1164423"/>
                    <a:gd name="connsiteX1" fmla="*/ 1399809 w 1435755"/>
                    <a:gd name="connsiteY1" fmla="*/ 147452 h 1164423"/>
                    <a:gd name="connsiteX2" fmla="*/ 971671 w 1435755"/>
                    <a:gd name="connsiteY2" fmla="*/ 698876 h 1164423"/>
                    <a:gd name="connsiteX3" fmla="*/ 933348 w 1435755"/>
                    <a:gd name="connsiteY3" fmla="*/ 1063937 h 1164423"/>
                    <a:gd name="connsiteX4" fmla="*/ 423582 w 1435755"/>
                    <a:gd name="connsiteY4" fmla="*/ 1136182 h 1164423"/>
                    <a:gd name="connsiteX5" fmla="*/ 9525 w 1435755"/>
                    <a:gd name="connsiteY5" fmla="*/ 999799 h 1164423"/>
                    <a:gd name="connsiteX0" fmla="*/ 0 w 1435755"/>
                    <a:gd name="connsiteY0" fmla="*/ 18944 h 1164423"/>
                    <a:gd name="connsiteX1" fmla="*/ 1399809 w 1435755"/>
                    <a:gd name="connsiteY1" fmla="*/ 147452 h 1164423"/>
                    <a:gd name="connsiteX2" fmla="*/ 971671 w 1435755"/>
                    <a:gd name="connsiteY2" fmla="*/ 698876 h 1164423"/>
                    <a:gd name="connsiteX3" fmla="*/ 933348 w 1435755"/>
                    <a:gd name="connsiteY3" fmla="*/ 1063937 h 1164423"/>
                    <a:gd name="connsiteX4" fmla="*/ 423582 w 1435755"/>
                    <a:gd name="connsiteY4" fmla="*/ 1136182 h 1164423"/>
                    <a:gd name="connsiteX5" fmla="*/ 9525 w 1435755"/>
                    <a:gd name="connsiteY5" fmla="*/ 999799 h 1164423"/>
                    <a:gd name="connsiteX0" fmla="*/ 0 w 1440886"/>
                    <a:gd name="connsiteY0" fmla="*/ 18944 h 1164423"/>
                    <a:gd name="connsiteX1" fmla="*/ 1399809 w 1440886"/>
                    <a:gd name="connsiteY1" fmla="*/ 147452 h 1164423"/>
                    <a:gd name="connsiteX2" fmla="*/ 971671 w 1440886"/>
                    <a:gd name="connsiteY2" fmla="*/ 698876 h 1164423"/>
                    <a:gd name="connsiteX3" fmla="*/ 933348 w 1440886"/>
                    <a:gd name="connsiteY3" fmla="*/ 1063937 h 1164423"/>
                    <a:gd name="connsiteX4" fmla="*/ 423582 w 1440886"/>
                    <a:gd name="connsiteY4" fmla="*/ 1136182 h 1164423"/>
                    <a:gd name="connsiteX5" fmla="*/ 9525 w 1440886"/>
                    <a:gd name="connsiteY5" fmla="*/ 999799 h 1164423"/>
                    <a:gd name="connsiteX0" fmla="*/ 0 w 1472617"/>
                    <a:gd name="connsiteY0" fmla="*/ 18944 h 1164423"/>
                    <a:gd name="connsiteX1" fmla="*/ 1399809 w 1472617"/>
                    <a:gd name="connsiteY1" fmla="*/ 147452 h 1164423"/>
                    <a:gd name="connsiteX2" fmla="*/ 1222395 w 1472617"/>
                    <a:gd name="connsiteY2" fmla="*/ 419000 h 1164423"/>
                    <a:gd name="connsiteX3" fmla="*/ 971671 w 1472617"/>
                    <a:gd name="connsiteY3" fmla="*/ 698876 h 1164423"/>
                    <a:gd name="connsiteX4" fmla="*/ 933348 w 1472617"/>
                    <a:gd name="connsiteY4" fmla="*/ 1063937 h 1164423"/>
                    <a:gd name="connsiteX5" fmla="*/ 423582 w 1472617"/>
                    <a:gd name="connsiteY5" fmla="*/ 1136182 h 1164423"/>
                    <a:gd name="connsiteX6" fmla="*/ 9525 w 1472617"/>
                    <a:gd name="connsiteY6" fmla="*/ 999799 h 1164423"/>
                    <a:gd name="connsiteX0" fmla="*/ 0 w 1472617"/>
                    <a:gd name="connsiteY0" fmla="*/ 18944 h 1164423"/>
                    <a:gd name="connsiteX1" fmla="*/ 1399809 w 1472617"/>
                    <a:gd name="connsiteY1" fmla="*/ 147452 h 1164423"/>
                    <a:gd name="connsiteX2" fmla="*/ 1222395 w 1472617"/>
                    <a:gd name="connsiteY2" fmla="*/ 419000 h 1164423"/>
                    <a:gd name="connsiteX3" fmla="*/ 971671 w 1472617"/>
                    <a:gd name="connsiteY3" fmla="*/ 698876 h 1164423"/>
                    <a:gd name="connsiteX4" fmla="*/ 933348 w 1472617"/>
                    <a:gd name="connsiteY4" fmla="*/ 1063937 h 1164423"/>
                    <a:gd name="connsiteX5" fmla="*/ 423582 w 1472617"/>
                    <a:gd name="connsiteY5" fmla="*/ 1136182 h 1164423"/>
                    <a:gd name="connsiteX6" fmla="*/ 9525 w 1472617"/>
                    <a:gd name="connsiteY6" fmla="*/ 999799 h 1164423"/>
                    <a:gd name="connsiteX0" fmla="*/ 0 w 1480318"/>
                    <a:gd name="connsiteY0" fmla="*/ 18944 h 1164423"/>
                    <a:gd name="connsiteX1" fmla="*/ 1399809 w 1480318"/>
                    <a:gd name="connsiteY1" fmla="*/ 147452 h 1164423"/>
                    <a:gd name="connsiteX2" fmla="*/ 1222395 w 1480318"/>
                    <a:gd name="connsiteY2" fmla="*/ 419000 h 1164423"/>
                    <a:gd name="connsiteX3" fmla="*/ 971671 w 1480318"/>
                    <a:gd name="connsiteY3" fmla="*/ 698876 h 1164423"/>
                    <a:gd name="connsiteX4" fmla="*/ 933348 w 1480318"/>
                    <a:gd name="connsiteY4" fmla="*/ 1063937 h 1164423"/>
                    <a:gd name="connsiteX5" fmla="*/ 423582 w 1480318"/>
                    <a:gd name="connsiteY5" fmla="*/ 1136182 h 1164423"/>
                    <a:gd name="connsiteX6" fmla="*/ 9525 w 1480318"/>
                    <a:gd name="connsiteY6" fmla="*/ 999799 h 1164423"/>
                    <a:gd name="connsiteX0" fmla="*/ 0 w 1480318"/>
                    <a:gd name="connsiteY0" fmla="*/ 18944 h 1164423"/>
                    <a:gd name="connsiteX1" fmla="*/ 1399809 w 1480318"/>
                    <a:gd name="connsiteY1" fmla="*/ 147452 h 1164423"/>
                    <a:gd name="connsiteX2" fmla="*/ 1222395 w 1480318"/>
                    <a:gd name="connsiteY2" fmla="*/ 419000 h 1164423"/>
                    <a:gd name="connsiteX3" fmla="*/ 971671 w 1480318"/>
                    <a:gd name="connsiteY3" fmla="*/ 698876 h 1164423"/>
                    <a:gd name="connsiteX4" fmla="*/ 1216567 w 1480318"/>
                    <a:gd name="connsiteY4" fmla="*/ 914612 h 1164423"/>
                    <a:gd name="connsiteX5" fmla="*/ 933348 w 1480318"/>
                    <a:gd name="connsiteY5" fmla="*/ 1063937 h 1164423"/>
                    <a:gd name="connsiteX6" fmla="*/ 423582 w 1480318"/>
                    <a:gd name="connsiteY6" fmla="*/ 1136182 h 1164423"/>
                    <a:gd name="connsiteX7" fmla="*/ 9525 w 1480318"/>
                    <a:gd name="connsiteY7" fmla="*/ 999799 h 1164423"/>
                    <a:gd name="connsiteX0" fmla="*/ 0 w 1480318"/>
                    <a:gd name="connsiteY0" fmla="*/ 18944 h 1164423"/>
                    <a:gd name="connsiteX1" fmla="*/ 1399809 w 1480318"/>
                    <a:gd name="connsiteY1" fmla="*/ 147452 h 1164423"/>
                    <a:gd name="connsiteX2" fmla="*/ 1222395 w 1480318"/>
                    <a:gd name="connsiteY2" fmla="*/ 419000 h 1164423"/>
                    <a:gd name="connsiteX3" fmla="*/ 971671 w 1480318"/>
                    <a:gd name="connsiteY3" fmla="*/ 698876 h 1164423"/>
                    <a:gd name="connsiteX4" fmla="*/ 1164087 w 1480318"/>
                    <a:gd name="connsiteY4" fmla="*/ 786336 h 1164423"/>
                    <a:gd name="connsiteX5" fmla="*/ 1216567 w 1480318"/>
                    <a:gd name="connsiteY5" fmla="*/ 914612 h 1164423"/>
                    <a:gd name="connsiteX6" fmla="*/ 933348 w 1480318"/>
                    <a:gd name="connsiteY6" fmla="*/ 1063937 h 1164423"/>
                    <a:gd name="connsiteX7" fmla="*/ 423582 w 1480318"/>
                    <a:gd name="connsiteY7" fmla="*/ 1136182 h 1164423"/>
                    <a:gd name="connsiteX8" fmla="*/ 9525 w 1480318"/>
                    <a:gd name="connsiteY8" fmla="*/ 999799 h 1164423"/>
                    <a:gd name="connsiteX0" fmla="*/ 0 w 1480318"/>
                    <a:gd name="connsiteY0" fmla="*/ 18944 h 1164423"/>
                    <a:gd name="connsiteX1" fmla="*/ 1399809 w 1480318"/>
                    <a:gd name="connsiteY1" fmla="*/ 147452 h 1164423"/>
                    <a:gd name="connsiteX2" fmla="*/ 1222395 w 1480318"/>
                    <a:gd name="connsiteY2" fmla="*/ 419000 h 1164423"/>
                    <a:gd name="connsiteX3" fmla="*/ 971671 w 1480318"/>
                    <a:gd name="connsiteY3" fmla="*/ 698876 h 1164423"/>
                    <a:gd name="connsiteX4" fmla="*/ 1164087 w 1480318"/>
                    <a:gd name="connsiteY4" fmla="*/ 786336 h 1164423"/>
                    <a:gd name="connsiteX5" fmla="*/ 1216567 w 1480318"/>
                    <a:gd name="connsiteY5" fmla="*/ 914612 h 1164423"/>
                    <a:gd name="connsiteX6" fmla="*/ 933348 w 1480318"/>
                    <a:gd name="connsiteY6" fmla="*/ 1063937 h 1164423"/>
                    <a:gd name="connsiteX7" fmla="*/ 423582 w 1480318"/>
                    <a:gd name="connsiteY7" fmla="*/ 1136182 h 1164423"/>
                    <a:gd name="connsiteX8" fmla="*/ 9525 w 1480318"/>
                    <a:gd name="connsiteY8" fmla="*/ 999799 h 1164423"/>
                    <a:gd name="connsiteX0" fmla="*/ 0 w 1480318"/>
                    <a:gd name="connsiteY0" fmla="*/ 18944 h 1164423"/>
                    <a:gd name="connsiteX1" fmla="*/ 1399809 w 1480318"/>
                    <a:gd name="connsiteY1" fmla="*/ 147452 h 1164423"/>
                    <a:gd name="connsiteX2" fmla="*/ 1222395 w 1480318"/>
                    <a:gd name="connsiteY2" fmla="*/ 419000 h 1164423"/>
                    <a:gd name="connsiteX3" fmla="*/ 971671 w 1480318"/>
                    <a:gd name="connsiteY3" fmla="*/ 698876 h 1164423"/>
                    <a:gd name="connsiteX4" fmla="*/ 1164087 w 1480318"/>
                    <a:gd name="connsiteY4" fmla="*/ 786336 h 1164423"/>
                    <a:gd name="connsiteX5" fmla="*/ 1216567 w 1480318"/>
                    <a:gd name="connsiteY5" fmla="*/ 914612 h 1164423"/>
                    <a:gd name="connsiteX6" fmla="*/ 933348 w 1480318"/>
                    <a:gd name="connsiteY6" fmla="*/ 1063937 h 1164423"/>
                    <a:gd name="connsiteX7" fmla="*/ 423582 w 1480318"/>
                    <a:gd name="connsiteY7" fmla="*/ 1136182 h 1164423"/>
                    <a:gd name="connsiteX8" fmla="*/ 9525 w 1480318"/>
                    <a:gd name="connsiteY8" fmla="*/ 999799 h 1164423"/>
                    <a:gd name="connsiteX0" fmla="*/ 0 w 1480318"/>
                    <a:gd name="connsiteY0" fmla="*/ 18944 h 1164423"/>
                    <a:gd name="connsiteX1" fmla="*/ 1399809 w 1480318"/>
                    <a:gd name="connsiteY1" fmla="*/ 147452 h 1164423"/>
                    <a:gd name="connsiteX2" fmla="*/ 1222395 w 1480318"/>
                    <a:gd name="connsiteY2" fmla="*/ 419000 h 1164423"/>
                    <a:gd name="connsiteX3" fmla="*/ 948349 w 1480318"/>
                    <a:gd name="connsiteY3" fmla="*/ 623076 h 1164423"/>
                    <a:gd name="connsiteX4" fmla="*/ 1164087 w 1480318"/>
                    <a:gd name="connsiteY4" fmla="*/ 786336 h 1164423"/>
                    <a:gd name="connsiteX5" fmla="*/ 1216567 w 1480318"/>
                    <a:gd name="connsiteY5" fmla="*/ 914612 h 1164423"/>
                    <a:gd name="connsiteX6" fmla="*/ 933348 w 1480318"/>
                    <a:gd name="connsiteY6" fmla="*/ 1063937 h 1164423"/>
                    <a:gd name="connsiteX7" fmla="*/ 423582 w 1480318"/>
                    <a:gd name="connsiteY7" fmla="*/ 1136182 h 1164423"/>
                    <a:gd name="connsiteX8" fmla="*/ 9525 w 1480318"/>
                    <a:gd name="connsiteY8" fmla="*/ 999799 h 1164423"/>
                    <a:gd name="connsiteX0" fmla="*/ 0 w 1480318"/>
                    <a:gd name="connsiteY0" fmla="*/ 18944 h 1164423"/>
                    <a:gd name="connsiteX1" fmla="*/ 1399809 w 1480318"/>
                    <a:gd name="connsiteY1" fmla="*/ 147452 h 1164423"/>
                    <a:gd name="connsiteX2" fmla="*/ 1222395 w 1480318"/>
                    <a:gd name="connsiteY2" fmla="*/ 419000 h 1164423"/>
                    <a:gd name="connsiteX3" fmla="*/ 1152425 w 1480318"/>
                    <a:gd name="connsiteY3" fmla="*/ 593921 h 1164423"/>
                    <a:gd name="connsiteX4" fmla="*/ 948349 w 1480318"/>
                    <a:gd name="connsiteY4" fmla="*/ 623076 h 1164423"/>
                    <a:gd name="connsiteX5" fmla="*/ 1164087 w 1480318"/>
                    <a:gd name="connsiteY5" fmla="*/ 786336 h 1164423"/>
                    <a:gd name="connsiteX6" fmla="*/ 1216567 w 1480318"/>
                    <a:gd name="connsiteY6" fmla="*/ 914612 h 1164423"/>
                    <a:gd name="connsiteX7" fmla="*/ 933348 w 1480318"/>
                    <a:gd name="connsiteY7" fmla="*/ 1063937 h 1164423"/>
                    <a:gd name="connsiteX8" fmla="*/ 423582 w 1480318"/>
                    <a:gd name="connsiteY8" fmla="*/ 1136182 h 1164423"/>
                    <a:gd name="connsiteX9" fmla="*/ 9525 w 1480318"/>
                    <a:gd name="connsiteY9" fmla="*/ 999799 h 1164423"/>
                    <a:gd name="connsiteX0" fmla="*/ 0 w 1480318"/>
                    <a:gd name="connsiteY0" fmla="*/ 18944 h 1164423"/>
                    <a:gd name="connsiteX1" fmla="*/ 1399809 w 1480318"/>
                    <a:gd name="connsiteY1" fmla="*/ 147452 h 1164423"/>
                    <a:gd name="connsiteX2" fmla="*/ 1222395 w 1480318"/>
                    <a:gd name="connsiteY2" fmla="*/ 419000 h 1164423"/>
                    <a:gd name="connsiteX3" fmla="*/ 1152425 w 1480318"/>
                    <a:gd name="connsiteY3" fmla="*/ 593921 h 1164423"/>
                    <a:gd name="connsiteX4" fmla="*/ 948349 w 1480318"/>
                    <a:gd name="connsiteY4" fmla="*/ 623076 h 1164423"/>
                    <a:gd name="connsiteX5" fmla="*/ 1164087 w 1480318"/>
                    <a:gd name="connsiteY5" fmla="*/ 786336 h 1164423"/>
                    <a:gd name="connsiteX6" fmla="*/ 1216567 w 1480318"/>
                    <a:gd name="connsiteY6" fmla="*/ 914612 h 1164423"/>
                    <a:gd name="connsiteX7" fmla="*/ 933348 w 1480318"/>
                    <a:gd name="connsiteY7" fmla="*/ 1063937 h 1164423"/>
                    <a:gd name="connsiteX8" fmla="*/ 423582 w 1480318"/>
                    <a:gd name="connsiteY8" fmla="*/ 1136182 h 1164423"/>
                    <a:gd name="connsiteX9" fmla="*/ 9525 w 1480318"/>
                    <a:gd name="connsiteY9" fmla="*/ 999799 h 1164423"/>
                    <a:gd name="connsiteX0" fmla="*/ 0 w 1480318"/>
                    <a:gd name="connsiteY0" fmla="*/ 18944 h 1164423"/>
                    <a:gd name="connsiteX1" fmla="*/ 1399809 w 1480318"/>
                    <a:gd name="connsiteY1" fmla="*/ 147452 h 1164423"/>
                    <a:gd name="connsiteX2" fmla="*/ 1222395 w 1480318"/>
                    <a:gd name="connsiteY2" fmla="*/ 419000 h 1164423"/>
                    <a:gd name="connsiteX3" fmla="*/ 1152425 w 1480318"/>
                    <a:gd name="connsiteY3" fmla="*/ 593921 h 1164423"/>
                    <a:gd name="connsiteX4" fmla="*/ 925026 w 1480318"/>
                    <a:gd name="connsiteY4" fmla="*/ 681383 h 1164423"/>
                    <a:gd name="connsiteX5" fmla="*/ 1164087 w 1480318"/>
                    <a:gd name="connsiteY5" fmla="*/ 786336 h 1164423"/>
                    <a:gd name="connsiteX6" fmla="*/ 1216567 w 1480318"/>
                    <a:gd name="connsiteY6" fmla="*/ 914612 h 1164423"/>
                    <a:gd name="connsiteX7" fmla="*/ 933348 w 1480318"/>
                    <a:gd name="connsiteY7" fmla="*/ 1063937 h 1164423"/>
                    <a:gd name="connsiteX8" fmla="*/ 423582 w 1480318"/>
                    <a:gd name="connsiteY8" fmla="*/ 1136182 h 1164423"/>
                    <a:gd name="connsiteX9" fmla="*/ 9525 w 1480318"/>
                    <a:gd name="connsiteY9" fmla="*/ 999799 h 1164423"/>
                    <a:gd name="connsiteX0" fmla="*/ 0 w 1480318"/>
                    <a:gd name="connsiteY0" fmla="*/ 18944 h 1164423"/>
                    <a:gd name="connsiteX1" fmla="*/ 1399809 w 1480318"/>
                    <a:gd name="connsiteY1" fmla="*/ 147452 h 1164423"/>
                    <a:gd name="connsiteX2" fmla="*/ 1222395 w 1480318"/>
                    <a:gd name="connsiteY2" fmla="*/ 419000 h 1164423"/>
                    <a:gd name="connsiteX3" fmla="*/ 1152425 w 1480318"/>
                    <a:gd name="connsiteY3" fmla="*/ 593921 h 1164423"/>
                    <a:gd name="connsiteX4" fmla="*/ 925026 w 1480318"/>
                    <a:gd name="connsiteY4" fmla="*/ 681383 h 1164423"/>
                    <a:gd name="connsiteX5" fmla="*/ 1164087 w 1480318"/>
                    <a:gd name="connsiteY5" fmla="*/ 786336 h 1164423"/>
                    <a:gd name="connsiteX6" fmla="*/ 1216567 w 1480318"/>
                    <a:gd name="connsiteY6" fmla="*/ 914612 h 1164423"/>
                    <a:gd name="connsiteX7" fmla="*/ 933348 w 1480318"/>
                    <a:gd name="connsiteY7" fmla="*/ 1063937 h 1164423"/>
                    <a:gd name="connsiteX8" fmla="*/ 423582 w 1480318"/>
                    <a:gd name="connsiteY8" fmla="*/ 1136182 h 1164423"/>
                    <a:gd name="connsiteX9" fmla="*/ 9525 w 1480318"/>
                    <a:gd name="connsiteY9" fmla="*/ 999799 h 1164423"/>
                    <a:gd name="connsiteX0" fmla="*/ 0 w 1480318"/>
                    <a:gd name="connsiteY0" fmla="*/ 18944 h 1147545"/>
                    <a:gd name="connsiteX1" fmla="*/ 1399809 w 1480318"/>
                    <a:gd name="connsiteY1" fmla="*/ 147452 h 1147545"/>
                    <a:gd name="connsiteX2" fmla="*/ 1222395 w 1480318"/>
                    <a:gd name="connsiteY2" fmla="*/ 419000 h 1147545"/>
                    <a:gd name="connsiteX3" fmla="*/ 1152425 w 1480318"/>
                    <a:gd name="connsiteY3" fmla="*/ 593921 h 1147545"/>
                    <a:gd name="connsiteX4" fmla="*/ 925026 w 1480318"/>
                    <a:gd name="connsiteY4" fmla="*/ 681383 h 1147545"/>
                    <a:gd name="connsiteX5" fmla="*/ 1164087 w 1480318"/>
                    <a:gd name="connsiteY5" fmla="*/ 786336 h 1147545"/>
                    <a:gd name="connsiteX6" fmla="*/ 1216567 w 1480318"/>
                    <a:gd name="connsiteY6" fmla="*/ 914612 h 1147545"/>
                    <a:gd name="connsiteX7" fmla="*/ 985825 w 1480318"/>
                    <a:gd name="connsiteY7" fmla="*/ 1023121 h 1147545"/>
                    <a:gd name="connsiteX8" fmla="*/ 423582 w 1480318"/>
                    <a:gd name="connsiteY8" fmla="*/ 1136182 h 1147545"/>
                    <a:gd name="connsiteX9" fmla="*/ 9525 w 1480318"/>
                    <a:gd name="connsiteY9" fmla="*/ 999799 h 1147545"/>
                    <a:gd name="connsiteX0" fmla="*/ 0 w 1480318"/>
                    <a:gd name="connsiteY0" fmla="*/ 18944 h 1141564"/>
                    <a:gd name="connsiteX1" fmla="*/ 1399809 w 1480318"/>
                    <a:gd name="connsiteY1" fmla="*/ 147452 h 1141564"/>
                    <a:gd name="connsiteX2" fmla="*/ 1222395 w 1480318"/>
                    <a:gd name="connsiteY2" fmla="*/ 419000 h 1141564"/>
                    <a:gd name="connsiteX3" fmla="*/ 1152425 w 1480318"/>
                    <a:gd name="connsiteY3" fmla="*/ 593921 h 1141564"/>
                    <a:gd name="connsiteX4" fmla="*/ 925026 w 1480318"/>
                    <a:gd name="connsiteY4" fmla="*/ 681383 h 1141564"/>
                    <a:gd name="connsiteX5" fmla="*/ 1164087 w 1480318"/>
                    <a:gd name="connsiteY5" fmla="*/ 786336 h 1141564"/>
                    <a:gd name="connsiteX6" fmla="*/ 1216567 w 1480318"/>
                    <a:gd name="connsiteY6" fmla="*/ 914612 h 1141564"/>
                    <a:gd name="connsiteX7" fmla="*/ 985825 w 1480318"/>
                    <a:gd name="connsiteY7" fmla="*/ 1023121 h 1141564"/>
                    <a:gd name="connsiteX8" fmla="*/ 423582 w 1480318"/>
                    <a:gd name="connsiteY8" fmla="*/ 1136182 h 1141564"/>
                    <a:gd name="connsiteX9" fmla="*/ 9525 w 1480318"/>
                    <a:gd name="connsiteY9" fmla="*/ 999799 h 1141564"/>
                    <a:gd name="connsiteX0" fmla="*/ 0 w 1480318"/>
                    <a:gd name="connsiteY0" fmla="*/ 18944 h 1092125"/>
                    <a:gd name="connsiteX1" fmla="*/ 1399809 w 1480318"/>
                    <a:gd name="connsiteY1" fmla="*/ 147452 h 1092125"/>
                    <a:gd name="connsiteX2" fmla="*/ 1222395 w 1480318"/>
                    <a:gd name="connsiteY2" fmla="*/ 419000 h 1092125"/>
                    <a:gd name="connsiteX3" fmla="*/ 1152425 w 1480318"/>
                    <a:gd name="connsiteY3" fmla="*/ 593921 h 1092125"/>
                    <a:gd name="connsiteX4" fmla="*/ 925026 w 1480318"/>
                    <a:gd name="connsiteY4" fmla="*/ 681383 h 1092125"/>
                    <a:gd name="connsiteX5" fmla="*/ 1164087 w 1480318"/>
                    <a:gd name="connsiteY5" fmla="*/ 786336 h 1092125"/>
                    <a:gd name="connsiteX6" fmla="*/ 1216567 w 1480318"/>
                    <a:gd name="connsiteY6" fmla="*/ 914612 h 1092125"/>
                    <a:gd name="connsiteX7" fmla="*/ 985825 w 1480318"/>
                    <a:gd name="connsiteY7" fmla="*/ 1023121 h 1092125"/>
                    <a:gd name="connsiteX8" fmla="*/ 452736 w 1480318"/>
                    <a:gd name="connsiteY8" fmla="*/ 1048721 h 1092125"/>
                    <a:gd name="connsiteX9" fmla="*/ 9525 w 1480318"/>
                    <a:gd name="connsiteY9" fmla="*/ 999799 h 1092125"/>
                    <a:gd name="connsiteX0" fmla="*/ 0 w 1480318"/>
                    <a:gd name="connsiteY0" fmla="*/ 18944 h 1092125"/>
                    <a:gd name="connsiteX1" fmla="*/ 1399809 w 1480318"/>
                    <a:gd name="connsiteY1" fmla="*/ 147452 h 1092125"/>
                    <a:gd name="connsiteX2" fmla="*/ 1222395 w 1480318"/>
                    <a:gd name="connsiteY2" fmla="*/ 419000 h 1092125"/>
                    <a:gd name="connsiteX3" fmla="*/ 1152425 w 1480318"/>
                    <a:gd name="connsiteY3" fmla="*/ 593921 h 1092125"/>
                    <a:gd name="connsiteX4" fmla="*/ 925026 w 1480318"/>
                    <a:gd name="connsiteY4" fmla="*/ 681383 h 1092125"/>
                    <a:gd name="connsiteX5" fmla="*/ 1164087 w 1480318"/>
                    <a:gd name="connsiteY5" fmla="*/ 786336 h 1092125"/>
                    <a:gd name="connsiteX6" fmla="*/ 1216567 w 1480318"/>
                    <a:gd name="connsiteY6" fmla="*/ 914612 h 1092125"/>
                    <a:gd name="connsiteX7" fmla="*/ 985825 w 1480318"/>
                    <a:gd name="connsiteY7" fmla="*/ 1023121 h 1092125"/>
                    <a:gd name="connsiteX8" fmla="*/ 452736 w 1480318"/>
                    <a:gd name="connsiteY8" fmla="*/ 1048721 h 1092125"/>
                    <a:gd name="connsiteX9" fmla="*/ 9525 w 1480318"/>
                    <a:gd name="connsiteY9" fmla="*/ 999799 h 1092125"/>
                    <a:gd name="connsiteX0" fmla="*/ 0 w 1480318"/>
                    <a:gd name="connsiteY0" fmla="*/ 18944 h 1141007"/>
                    <a:gd name="connsiteX1" fmla="*/ 1399809 w 1480318"/>
                    <a:gd name="connsiteY1" fmla="*/ 147452 h 1141007"/>
                    <a:gd name="connsiteX2" fmla="*/ 1222395 w 1480318"/>
                    <a:gd name="connsiteY2" fmla="*/ 419000 h 1141007"/>
                    <a:gd name="connsiteX3" fmla="*/ 1152425 w 1480318"/>
                    <a:gd name="connsiteY3" fmla="*/ 593921 h 1141007"/>
                    <a:gd name="connsiteX4" fmla="*/ 925026 w 1480318"/>
                    <a:gd name="connsiteY4" fmla="*/ 681383 h 1141007"/>
                    <a:gd name="connsiteX5" fmla="*/ 1164087 w 1480318"/>
                    <a:gd name="connsiteY5" fmla="*/ 786336 h 1141007"/>
                    <a:gd name="connsiteX6" fmla="*/ 1216567 w 1480318"/>
                    <a:gd name="connsiteY6" fmla="*/ 914612 h 1141007"/>
                    <a:gd name="connsiteX7" fmla="*/ 985825 w 1480318"/>
                    <a:gd name="connsiteY7" fmla="*/ 1023121 h 1141007"/>
                    <a:gd name="connsiteX8" fmla="*/ 452736 w 1480318"/>
                    <a:gd name="connsiteY8" fmla="*/ 1048721 h 1141007"/>
                    <a:gd name="connsiteX9" fmla="*/ 9525 w 1480318"/>
                    <a:gd name="connsiteY9" fmla="*/ 999799 h 1141007"/>
                    <a:gd name="connsiteX0" fmla="*/ 0 w 1480318"/>
                    <a:gd name="connsiteY0" fmla="*/ 18944 h 1128068"/>
                    <a:gd name="connsiteX1" fmla="*/ 1399809 w 1480318"/>
                    <a:gd name="connsiteY1" fmla="*/ 147452 h 1128068"/>
                    <a:gd name="connsiteX2" fmla="*/ 1222395 w 1480318"/>
                    <a:gd name="connsiteY2" fmla="*/ 419000 h 1128068"/>
                    <a:gd name="connsiteX3" fmla="*/ 1152425 w 1480318"/>
                    <a:gd name="connsiteY3" fmla="*/ 593921 h 1128068"/>
                    <a:gd name="connsiteX4" fmla="*/ 925026 w 1480318"/>
                    <a:gd name="connsiteY4" fmla="*/ 681383 h 1128068"/>
                    <a:gd name="connsiteX5" fmla="*/ 1164087 w 1480318"/>
                    <a:gd name="connsiteY5" fmla="*/ 786336 h 1128068"/>
                    <a:gd name="connsiteX6" fmla="*/ 1216567 w 1480318"/>
                    <a:gd name="connsiteY6" fmla="*/ 914612 h 1128068"/>
                    <a:gd name="connsiteX7" fmla="*/ 985825 w 1480318"/>
                    <a:gd name="connsiteY7" fmla="*/ 1023121 h 1128068"/>
                    <a:gd name="connsiteX8" fmla="*/ 540197 w 1480318"/>
                    <a:gd name="connsiteY8" fmla="*/ 1025398 h 1128068"/>
                    <a:gd name="connsiteX9" fmla="*/ 9525 w 1480318"/>
                    <a:gd name="connsiteY9" fmla="*/ 999799 h 1128068"/>
                    <a:gd name="connsiteX0" fmla="*/ 0 w 1480318"/>
                    <a:gd name="connsiteY0" fmla="*/ 53287 h 1162411"/>
                    <a:gd name="connsiteX1" fmla="*/ 1399809 w 1480318"/>
                    <a:gd name="connsiteY1" fmla="*/ 181795 h 1162411"/>
                    <a:gd name="connsiteX2" fmla="*/ 1222395 w 1480318"/>
                    <a:gd name="connsiteY2" fmla="*/ 453343 h 1162411"/>
                    <a:gd name="connsiteX3" fmla="*/ 1152425 w 1480318"/>
                    <a:gd name="connsiteY3" fmla="*/ 628264 h 1162411"/>
                    <a:gd name="connsiteX4" fmla="*/ 925026 w 1480318"/>
                    <a:gd name="connsiteY4" fmla="*/ 715726 h 1162411"/>
                    <a:gd name="connsiteX5" fmla="*/ 1164087 w 1480318"/>
                    <a:gd name="connsiteY5" fmla="*/ 820679 h 1162411"/>
                    <a:gd name="connsiteX6" fmla="*/ 1216567 w 1480318"/>
                    <a:gd name="connsiteY6" fmla="*/ 948955 h 1162411"/>
                    <a:gd name="connsiteX7" fmla="*/ 985825 w 1480318"/>
                    <a:gd name="connsiteY7" fmla="*/ 1057464 h 1162411"/>
                    <a:gd name="connsiteX8" fmla="*/ 540197 w 1480318"/>
                    <a:gd name="connsiteY8" fmla="*/ 1059741 h 1162411"/>
                    <a:gd name="connsiteX9" fmla="*/ 9525 w 1480318"/>
                    <a:gd name="connsiteY9" fmla="*/ 1034142 h 1162411"/>
                    <a:gd name="connsiteX0" fmla="*/ 0 w 1505358"/>
                    <a:gd name="connsiteY0" fmla="*/ 53287 h 1162411"/>
                    <a:gd name="connsiteX1" fmla="*/ 1399809 w 1505358"/>
                    <a:gd name="connsiteY1" fmla="*/ 181795 h 1162411"/>
                    <a:gd name="connsiteX2" fmla="*/ 1373992 w 1505358"/>
                    <a:gd name="connsiteY2" fmla="*/ 313404 h 1162411"/>
                    <a:gd name="connsiteX3" fmla="*/ 1222395 w 1505358"/>
                    <a:gd name="connsiteY3" fmla="*/ 453343 h 1162411"/>
                    <a:gd name="connsiteX4" fmla="*/ 1152425 w 1505358"/>
                    <a:gd name="connsiteY4" fmla="*/ 628264 h 1162411"/>
                    <a:gd name="connsiteX5" fmla="*/ 925026 w 1505358"/>
                    <a:gd name="connsiteY5" fmla="*/ 715726 h 1162411"/>
                    <a:gd name="connsiteX6" fmla="*/ 1164087 w 1505358"/>
                    <a:gd name="connsiteY6" fmla="*/ 820679 h 1162411"/>
                    <a:gd name="connsiteX7" fmla="*/ 1216567 w 1505358"/>
                    <a:gd name="connsiteY7" fmla="*/ 948955 h 1162411"/>
                    <a:gd name="connsiteX8" fmla="*/ 985825 w 1505358"/>
                    <a:gd name="connsiteY8" fmla="*/ 1057464 h 1162411"/>
                    <a:gd name="connsiteX9" fmla="*/ 540197 w 1505358"/>
                    <a:gd name="connsiteY9" fmla="*/ 1059741 h 1162411"/>
                    <a:gd name="connsiteX10" fmla="*/ 9525 w 1505358"/>
                    <a:gd name="connsiteY10" fmla="*/ 1034142 h 1162411"/>
                    <a:gd name="connsiteX0" fmla="*/ 0 w 1505358"/>
                    <a:gd name="connsiteY0" fmla="*/ 53287 h 1162411"/>
                    <a:gd name="connsiteX1" fmla="*/ 1399809 w 1505358"/>
                    <a:gd name="connsiteY1" fmla="*/ 181795 h 1162411"/>
                    <a:gd name="connsiteX2" fmla="*/ 1373992 w 1505358"/>
                    <a:gd name="connsiteY2" fmla="*/ 313404 h 1162411"/>
                    <a:gd name="connsiteX3" fmla="*/ 1222395 w 1505358"/>
                    <a:gd name="connsiteY3" fmla="*/ 453343 h 1162411"/>
                    <a:gd name="connsiteX4" fmla="*/ 1152425 w 1505358"/>
                    <a:gd name="connsiteY4" fmla="*/ 628264 h 1162411"/>
                    <a:gd name="connsiteX5" fmla="*/ 925026 w 1505358"/>
                    <a:gd name="connsiteY5" fmla="*/ 715726 h 1162411"/>
                    <a:gd name="connsiteX6" fmla="*/ 1164087 w 1505358"/>
                    <a:gd name="connsiteY6" fmla="*/ 820679 h 1162411"/>
                    <a:gd name="connsiteX7" fmla="*/ 1216567 w 1505358"/>
                    <a:gd name="connsiteY7" fmla="*/ 948955 h 1162411"/>
                    <a:gd name="connsiteX8" fmla="*/ 985825 w 1505358"/>
                    <a:gd name="connsiteY8" fmla="*/ 1057464 h 1162411"/>
                    <a:gd name="connsiteX9" fmla="*/ 540197 w 1505358"/>
                    <a:gd name="connsiteY9" fmla="*/ 1059741 h 1162411"/>
                    <a:gd name="connsiteX10" fmla="*/ 9525 w 1505358"/>
                    <a:gd name="connsiteY10" fmla="*/ 1034142 h 1162411"/>
                    <a:gd name="connsiteX0" fmla="*/ 0 w 1523044"/>
                    <a:gd name="connsiteY0" fmla="*/ 61134 h 1170258"/>
                    <a:gd name="connsiteX1" fmla="*/ 1423135 w 1523044"/>
                    <a:gd name="connsiteY1" fmla="*/ 119673 h 1170258"/>
                    <a:gd name="connsiteX2" fmla="*/ 1373992 w 1523044"/>
                    <a:gd name="connsiteY2" fmla="*/ 321251 h 1170258"/>
                    <a:gd name="connsiteX3" fmla="*/ 1222395 w 1523044"/>
                    <a:gd name="connsiteY3" fmla="*/ 461190 h 1170258"/>
                    <a:gd name="connsiteX4" fmla="*/ 1152425 w 1523044"/>
                    <a:gd name="connsiteY4" fmla="*/ 636111 h 1170258"/>
                    <a:gd name="connsiteX5" fmla="*/ 925026 w 1523044"/>
                    <a:gd name="connsiteY5" fmla="*/ 723573 h 1170258"/>
                    <a:gd name="connsiteX6" fmla="*/ 1164087 w 1523044"/>
                    <a:gd name="connsiteY6" fmla="*/ 828526 h 1170258"/>
                    <a:gd name="connsiteX7" fmla="*/ 1216567 w 1523044"/>
                    <a:gd name="connsiteY7" fmla="*/ 956802 h 1170258"/>
                    <a:gd name="connsiteX8" fmla="*/ 985825 w 1523044"/>
                    <a:gd name="connsiteY8" fmla="*/ 1065311 h 1170258"/>
                    <a:gd name="connsiteX9" fmla="*/ 540197 w 1523044"/>
                    <a:gd name="connsiteY9" fmla="*/ 1067588 h 1170258"/>
                    <a:gd name="connsiteX10" fmla="*/ 9525 w 1523044"/>
                    <a:gd name="connsiteY10" fmla="*/ 1041989 h 1170258"/>
                    <a:gd name="connsiteX0" fmla="*/ 0 w 1543712"/>
                    <a:gd name="connsiteY0" fmla="*/ 61134 h 1170258"/>
                    <a:gd name="connsiteX1" fmla="*/ 1423135 w 1543712"/>
                    <a:gd name="connsiteY1" fmla="*/ 119673 h 1170258"/>
                    <a:gd name="connsiteX2" fmla="*/ 1373992 w 1543712"/>
                    <a:gd name="connsiteY2" fmla="*/ 321251 h 1170258"/>
                    <a:gd name="connsiteX3" fmla="*/ 1222395 w 1543712"/>
                    <a:gd name="connsiteY3" fmla="*/ 461190 h 1170258"/>
                    <a:gd name="connsiteX4" fmla="*/ 1152425 w 1543712"/>
                    <a:gd name="connsiteY4" fmla="*/ 636111 h 1170258"/>
                    <a:gd name="connsiteX5" fmla="*/ 925026 w 1543712"/>
                    <a:gd name="connsiteY5" fmla="*/ 723573 h 1170258"/>
                    <a:gd name="connsiteX6" fmla="*/ 1164087 w 1543712"/>
                    <a:gd name="connsiteY6" fmla="*/ 828526 h 1170258"/>
                    <a:gd name="connsiteX7" fmla="*/ 1216567 w 1543712"/>
                    <a:gd name="connsiteY7" fmla="*/ 956802 h 1170258"/>
                    <a:gd name="connsiteX8" fmla="*/ 985825 w 1543712"/>
                    <a:gd name="connsiteY8" fmla="*/ 1065311 h 1170258"/>
                    <a:gd name="connsiteX9" fmla="*/ 540197 w 1543712"/>
                    <a:gd name="connsiteY9" fmla="*/ 1067588 h 1170258"/>
                    <a:gd name="connsiteX10" fmla="*/ 9525 w 1543712"/>
                    <a:gd name="connsiteY10" fmla="*/ 1041989 h 1170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43712" h="1170258">
                      <a:moveTo>
                        <a:pt x="0" y="61134"/>
                      </a:moveTo>
                      <a:cubicBezTo>
                        <a:pt x="535343" y="-137062"/>
                        <a:pt x="1325102" y="218746"/>
                        <a:pt x="1423135" y="119673"/>
                      </a:cubicBezTo>
                      <a:cubicBezTo>
                        <a:pt x="1707526" y="265064"/>
                        <a:pt x="1403561" y="275993"/>
                        <a:pt x="1373992" y="321251"/>
                      </a:cubicBezTo>
                      <a:cubicBezTo>
                        <a:pt x="1484364" y="378170"/>
                        <a:pt x="1268069" y="411629"/>
                        <a:pt x="1222395" y="461190"/>
                      </a:cubicBezTo>
                      <a:cubicBezTo>
                        <a:pt x="1166588" y="528799"/>
                        <a:pt x="1034838" y="572944"/>
                        <a:pt x="1152425" y="636111"/>
                      </a:cubicBezTo>
                      <a:cubicBezTo>
                        <a:pt x="1106751" y="670124"/>
                        <a:pt x="908506" y="684701"/>
                        <a:pt x="925026" y="723573"/>
                      </a:cubicBezTo>
                      <a:cubicBezTo>
                        <a:pt x="1031923" y="768274"/>
                        <a:pt x="1076626" y="798401"/>
                        <a:pt x="1164087" y="828526"/>
                      </a:cubicBezTo>
                      <a:cubicBezTo>
                        <a:pt x="1006656" y="911128"/>
                        <a:pt x="1243362" y="917338"/>
                        <a:pt x="1216567" y="956802"/>
                      </a:cubicBezTo>
                      <a:cubicBezTo>
                        <a:pt x="1189772" y="996266"/>
                        <a:pt x="1081060" y="1030326"/>
                        <a:pt x="985825" y="1065311"/>
                      </a:cubicBezTo>
                      <a:cubicBezTo>
                        <a:pt x="1257516" y="1197057"/>
                        <a:pt x="746643" y="1212386"/>
                        <a:pt x="540197" y="1067588"/>
                      </a:cubicBezTo>
                      <a:cubicBezTo>
                        <a:pt x="310427" y="992760"/>
                        <a:pt x="73676" y="1037509"/>
                        <a:pt x="9525" y="1041989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7D7E6499-D7CA-E802-0785-3DA171DECB9D}"/>
                </a:ext>
              </a:extLst>
            </p:cNvPr>
            <p:cNvSpPr/>
            <p:nvPr/>
          </p:nvSpPr>
          <p:spPr bwMode="auto">
            <a:xfrm>
              <a:off x="9106153" y="4335821"/>
              <a:ext cx="422628" cy="42262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531B7043-5E87-5D6F-B76D-D40F962CFDA0}"/>
                </a:ext>
              </a:extLst>
            </p:cNvPr>
            <p:cNvSpPr/>
            <p:nvPr/>
          </p:nvSpPr>
          <p:spPr bwMode="auto">
            <a:xfrm>
              <a:off x="9664953" y="4335821"/>
              <a:ext cx="422628" cy="42262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848D0B9B-62FB-CCE6-8D24-412E8D402595}"/>
                </a:ext>
              </a:extLst>
            </p:cNvPr>
            <p:cNvSpPr/>
            <p:nvPr/>
          </p:nvSpPr>
          <p:spPr bwMode="auto">
            <a:xfrm>
              <a:off x="9256304" y="4471988"/>
              <a:ext cx="103276" cy="103276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790F1DE4-AC69-D67A-4652-52FCDB1D356B}"/>
                </a:ext>
              </a:extLst>
            </p:cNvPr>
            <p:cNvSpPr/>
            <p:nvPr/>
          </p:nvSpPr>
          <p:spPr bwMode="auto">
            <a:xfrm>
              <a:off x="9815104" y="4471988"/>
              <a:ext cx="103276" cy="103276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8234CB1D-232C-62EB-C515-46EB90456145}"/>
                </a:ext>
              </a:extLst>
            </p:cNvPr>
            <p:cNvSpPr/>
            <p:nvPr/>
          </p:nvSpPr>
          <p:spPr bwMode="auto">
            <a:xfrm>
              <a:off x="9380226" y="4830324"/>
              <a:ext cx="506281" cy="898964"/>
            </a:xfrm>
            <a:custGeom>
              <a:avLst/>
              <a:gdLst>
                <a:gd name="connsiteX0" fmla="*/ 1899 w 506281"/>
                <a:gd name="connsiteY0" fmla="*/ 56001 h 898964"/>
                <a:gd name="connsiteX1" fmla="*/ 54287 w 506281"/>
                <a:gd name="connsiteY1" fmla="*/ 336989 h 898964"/>
                <a:gd name="connsiteX2" fmla="*/ 63812 w 506281"/>
                <a:gd name="connsiteY2" fmla="*/ 827526 h 898964"/>
                <a:gd name="connsiteX3" fmla="*/ 149537 w 506281"/>
                <a:gd name="connsiteY3" fmla="*/ 727514 h 898964"/>
                <a:gd name="connsiteX4" fmla="*/ 220974 w 506281"/>
                <a:gd name="connsiteY4" fmla="*/ 818001 h 898964"/>
                <a:gd name="connsiteX5" fmla="*/ 282887 w 506281"/>
                <a:gd name="connsiteY5" fmla="*/ 746564 h 898964"/>
                <a:gd name="connsiteX6" fmla="*/ 340037 w 506281"/>
                <a:gd name="connsiteY6" fmla="*/ 898964 h 898964"/>
                <a:gd name="connsiteX7" fmla="*/ 425762 w 506281"/>
                <a:gd name="connsiteY7" fmla="*/ 746564 h 898964"/>
                <a:gd name="connsiteX8" fmla="*/ 501962 w 506281"/>
                <a:gd name="connsiteY8" fmla="*/ 822764 h 898964"/>
                <a:gd name="connsiteX9" fmla="*/ 487674 w 506281"/>
                <a:gd name="connsiteY9" fmla="*/ 403664 h 898964"/>
                <a:gd name="connsiteX10" fmla="*/ 411474 w 506281"/>
                <a:gd name="connsiteY10" fmla="*/ 13139 h 898964"/>
                <a:gd name="connsiteX11" fmla="*/ 363849 w 506281"/>
                <a:gd name="connsiteY11" fmla="*/ 89339 h 898964"/>
                <a:gd name="connsiteX12" fmla="*/ 254312 w 506281"/>
                <a:gd name="connsiteY12" fmla="*/ 60764 h 898964"/>
                <a:gd name="connsiteX13" fmla="*/ 216212 w 506281"/>
                <a:gd name="connsiteY13" fmla="*/ 160776 h 898964"/>
                <a:gd name="connsiteX14" fmla="*/ 144774 w 506281"/>
                <a:gd name="connsiteY14" fmla="*/ 89339 h 898964"/>
                <a:gd name="connsiteX15" fmla="*/ 130487 w 506281"/>
                <a:gd name="connsiteY15" fmla="*/ 170301 h 898964"/>
                <a:gd name="connsiteX16" fmla="*/ 1899 w 506281"/>
                <a:gd name="connsiteY16" fmla="*/ 56001 h 89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06281" h="898964">
                  <a:moveTo>
                    <a:pt x="1899" y="56001"/>
                  </a:moveTo>
                  <a:cubicBezTo>
                    <a:pt x="-10801" y="83782"/>
                    <a:pt x="43968" y="208402"/>
                    <a:pt x="54287" y="336989"/>
                  </a:cubicBezTo>
                  <a:cubicBezTo>
                    <a:pt x="64606" y="465577"/>
                    <a:pt x="47937" y="762439"/>
                    <a:pt x="63812" y="827526"/>
                  </a:cubicBezTo>
                  <a:cubicBezTo>
                    <a:pt x="79687" y="892613"/>
                    <a:pt x="123343" y="729102"/>
                    <a:pt x="149537" y="727514"/>
                  </a:cubicBezTo>
                  <a:cubicBezTo>
                    <a:pt x="175731" y="725927"/>
                    <a:pt x="198749" y="814826"/>
                    <a:pt x="220974" y="818001"/>
                  </a:cubicBezTo>
                  <a:cubicBezTo>
                    <a:pt x="243199" y="821176"/>
                    <a:pt x="263043" y="733070"/>
                    <a:pt x="282887" y="746564"/>
                  </a:cubicBezTo>
                  <a:cubicBezTo>
                    <a:pt x="302731" y="760058"/>
                    <a:pt x="316225" y="898964"/>
                    <a:pt x="340037" y="898964"/>
                  </a:cubicBezTo>
                  <a:cubicBezTo>
                    <a:pt x="363849" y="898964"/>
                    <a:pt x="398775" y="759264"/>
                    <a:pt x="425762" y="746564"/>
                  </a:cubicBezTo>
                  <a:cubicBezTo>
                    <a:pt x="452749" y="733864"/>
                    <a:pt x="491643" y="879914"/>
                    <a:pt x="501962" y="822764"/>
                  </a:cubicBezTo>
                  <a:cubicBezTo>
                    <a:pt x="512281" y="765614"/>
                    <a:pt x="502755" y="538601"/>
                    <a:pt x="487674" y="403664"/>
                  </a:cubicBezTo>
                  <a:cubicBezTo>
                    <a:pt x="472593" y="268727"/>
                    <a:pt x="432112" y="65527"/>
                    <a:pt x="411474" y="13139"/>
                  </a:cubicBezTo>
                  <a:cubicBezTo>
                    <a:pt x="390837" y="-39249"/>
                    <a:pt x="390043" y="81402"/>
                    <a:pt x="363849" y="89339"/>
                  </a:cubicBezTo>
                  <a:cubicBezTo>
                    <a:pt x="337655" y="97276"/>
                    <a:pt x="278918" y="48858"/>
                    <a:pt x="254312" y="60764"/>
                  </a:cubicBezTo>
                  <a:cubicBezTo>
                    <a:pt x="229706" y="72670"/>
                    <a:pt x="234468" y="156014"/>
                    <a:pt x="216212" y="160776"/>
                  </a:cubicBezTo>
                  <a:cubicBezTo>
                    <a:pt x="197956" y="165538"/>
                    <a:pt x="159061" y="87752"/>
                    <a:pt x="144774" y="89339"/>
                  </a:cubicBezTo>
                  <a:cubicBezTo>
                    <a:pt x="130487" y="90926"/>
                    <a:pt x="154299" y="175063"/>
                    <a:pt x="130487" y="170301"/>
                  </a:cubicBezTo>
                  <a:cubicBezTo>
                    <a:pt x="106675" y="165539"/>
                    <a:pt x="14599" y="28220"/>
                    <a:pt x="1899" y="56001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7EF55B32-1FDC-31F7-F47A-D83AB99341EB}"/>
                </a:ext>
              </a:extLst>
            </p:cNvPr>
            <p:cNvSpPr/>
            <p:nvPr/>
          </p:nvSpPr>
          <p:spPr bwMode="auto">
            <a:xfrm rot="14424961" flipH="1">
              <a:off x="8394438" y="2951587"/>
              <a:ext cx="1315302" cy="1582796"/>
            </a:xfrm>
            <a:custGeom>
              <a:avLst/>
              <a:gdLst>
                <a:gd name="connsiteX0" fmla="*/ 234714 w 1163632"/>
                <a:gd name="connsiteY0" fmla="*/ 1556731 h 1655135"/>
                <a:gd name="connsiteX1" fmla="*/ 269382 w 1163632"/>
                <a:gd name="connsiteY1" fmla="*/ 1571170 h 1655135"/>
                <a:gd name="connsiteX2" fmla="*/ 295298 w 1163632"/>
                <a:gd name="connsiteY2" fmla="*/ 1571538 h 1655135"/>
                <a:gd name="connsiteX3" fmla="*/ 367985 w 1163632"/>
                <a:gd name="connsiteY3" fmla="*/ 1471050 h 1655135"/>
                <a:gd name="connsiteX4" fmla="*/ 356394 w 1163632"/>
                <a:gd name="connsiteY4" fmla="*/ 1437605 h 1655135"/>
                <a:gd name="connsiteX5" fmla="*/ 353930 w 1163632"/>
                <a:gd name="connsiteY5" fmla="*/ 1434178 h 1655135"/>
                <a:gd name="connsiteX6" fmla="*/ 336754 w 1163632"/>
                <a:gd name="connsiteY6" fmla="*/ 1402634 h 1655135"/>
                <a:gd name="connsiteX7" fmla="*/ 305703 w 1163632"/>
                <a:gd name="connsiteY7" fmla="*/ 1328525 h 1655135"/>
                <a:gd name="connsiteX8" fmla="*/ 300086 w 1163632"/>
                <a:gd name="connsiteY8" fmla="*/ 1310215 h 1655135"/>
                <a:gd name="connsiteX9" fmla="*/ 304080 w 1163632"/>
                <a:gd name="connsiteY9" fmla="*/ 1312089 h 1655135"/>
                <a:gd name="connsiteX10" fmla="*/ 313856 w 1163632"/>
                <a:gd name="connsiteY10" fmla="*/ 1330066 h 1655135"/>
                <a:gd name="connsiteX11" fmla="*/ 614079 w 1163632"/>
                <a:gd name="connsiteY11" fmla="*/ 1615322 h 1655135"/>
                <a:gd name="connsiteX12" fmla="*/ 675908 w 1163632"/>
                <a:gd name="connsiteY12" fmla="*/ 1644937 h 1655135"/>
                <a:gd name="connsiteX13" fmla="*/ 680444 w 1163632"/>
                <a:gd name="connsiteY13" fmla="*/ 1647489 h 1655135"/>
                <a:gd name="connsiteX14" fmla="*/ 716981 w 1163632"/>
                <a:gd name="connsiteY14" fmla="*/ 1655135 h 1655135"/>
                <a:gd name="connsiteX15" fmla="*/ 810845 w 1163632"/>
                <a:gd name="connsiteY15" fmla="*/ 1557836 h 1655135"/>
                <a:gd name="connsiteX16" fmla="*/ 753516 w 1163632"/>
                <a:gd name="connsiteY16" fmla="*/ 1468185 h 1655135"/>
                <a:gd name="connsiteX17" fmla="*/ 744096 w 1163632"/>
                <a:gd name="connsiteY17" fmla="*/ 1465153 h 1655135"/>
                <a:gd name="connsiteX18" fmla="*/ 704513 w 1163632"/>
                <a:gd name="connsiteY18" fmla="*/ 1446195 h 1655135"/>
                <a:gd name="connsiteX19" fmla="*/ 496861 w 1163632"/>
                <a:gd name="connsiteY19" fmla="*/ 1260229 h 1655135"/>
                <a:gd name="connsiteX20" fmla="*/ 486693 w 1163632"/>
                <a:gd name="connsiteY20" fmla="*/ 1244069 h 1655135"/>
                <a:gd name="connsiteX21" fmla="*/ 504657 w 1163632"/>
                <a:gd name="connsiteY21" fmla="*/ 1264254 h 1655135"/>
                <a:gd name="connsiteX22" fmla="*/ 883951 w 1163632"/>
                <a:gd name="connsiteY22" fmla="*/ 1478412 h 1655135"/>
                <a:gd name="connsiteX23" fmla="*/ 945338 w 1163632"/>
                <a:gd name="connsiteY23" fmla="*/ 1490156 h 1655135"/>
                <a:gd name="connsiteX24" fmla="*/ 950029 w 1163632"/>
                <a:gd name="connsiteY24" fmla="*/ 1491564 h 1655135"/>
                <a:gd name="connsiteX25" fmla="*/ 971379 w 1163632"/>
                <a:gd name="connsiteY25" fmla="*/ 1493645 h 1655135"/>
                <a:gd name="connsiteX26" fmla="*/ 1077320 w 1163632"/>
                <a:gd name="connsiteY26" fmla="*/ 1391172 h 1655135"/>
                <a:gd name="connsiteX27" fmla="*/ 992730 w 1163632"/>
                <a:gd name="connsiteY27" fmla="*/ 1290779 h 1655135"/>
                <a:gd name="connsiteX28" fmla="*/ 977607 w 1163632"/>
                <a:gd name="connsiteY28" fmla="*/ 1289305 h 1655135"/>
                <a:gd name="connsiteX29" fmla="*/ 977722 w 1163632"/>
                <a:gd name="connsiteY29" fmla="*/ 1288533 h 1655135"/>
                <a:gd name="connsiteX30" fmla="*/ 685132 w 1163632"/>
                <a:gd name="connsiteY30" fmla="*/ 1153880 h 1655135"/>
                <a:gd name="connsiteX31" fmla="*/ 656208 w 1163632"/>
                <a:gd name="connsiteY31" fmla="*/ 1126672 h 1655135"/>
                <a:gd name="connsiteX32" fmla="*/ 688760 w 1163632"/>
                <a:gd name="connsiteY32" fmla="*/ 1146735 h 1655135"/>
                <a:gd name="connsiteX33" fmla="*/ 959589 w 1163632"/>
                <a:gd name="connsiteY33" fmla="*/ 1224983 h 1655135"/>
                <a:gd name="connsiteX34" fmla="*/ 1014992 w 1163632"/>
                <a:gd name="connsiteY34" fmla="*/ 1226132 h 1655135"/>
                <a:gd name="connsiteX35" fmla="*/ 1071032 w 1163632"/>
                <a:gd name="connsiteY35" fmla="*/ 1222514 h 1655135"/>
                <a:gd name="connsiteX36" fmla="*/ 1071022 w 1163632"/>
                <a:gd name="connsiteY36" fmla="*/ 1222421 h 1655135"/>
                <a:gd name="connsiteX37" fmla="*/ 1078050 w 1163632"/>
                <a:gd name="connsiteY37" fmla="*/ 1222298 h 1655135"/>
                <a:gd name="connsiteX38" fmla="*/ 1163333 w 1163632"/>
                <a:gd name="connsiteY38" fmla="*/ 1135884 h 1655135"/>
                <a:gd name="connsiteX39" fmla="*/ 1073417 w 1163632"/>
                <a:gd name="connsiteY39" fmla="*/ 1033484 h 1655135"/>
                <a:gd name="connsiteX40" fmla="*/ 1053612 w 1163632"/>
                <a:gd name="connsiteY40" fmla="*/ 1033830 h 1655135"/>
                <a:gd name="connsiteX41" fmla="*/ 1047587 w 1163632"/>
                <a:gd name="connsiteY41" fmla="*/ 1035130 h 1655135"/>
                <a:gd name="connsiteX42" fmla="*/ 1011002 w 1163632"/>
                <a:gd name="connsiteY42" fmla="*/ 1037492 h 1655135"/>
                <a:gd name="connsiteX43" fmla="*/ 594178 w 1163632"/>
                <a:gd name="connsiteY43" fmla="*/ 797253 h 1655135"/>
                <a:gd name="connsiteX44" fmla="*/ 581609 w 1163632"/>
                <a:gd name="connsiteY44" fmla="*/ 772109 h 1655135"/>
                <a:gd name="connsiteX45" fmla="*/ 600441 w 1163632"/>
                <a:gd name="connsiteY45" fmla="*/ 763121 h 1655135"/>
                <a:gd name="connsiteX46" fmla="*/ 880181 w 1163632"/>
                <a:gd name="connsiteY46" fmla="*/ 747936 h 1655135"/>
                <a:gd name="connsiteX47" fmla="*/ 880278 w 1163632"/>
                <a:gd name="connsiteY47" fmla="*/ 747602 h 1655135"/>
                <a:gd name="connsiteX48" fmla="*/ 893198 w 1163632"/>
                <a:gd name="connsiteY48" fmla="*/ 751225 h 1655135"/>
                <a:gd name="connsiteX49" fmla="*/ 1008225 w 1163632"/>
                <a:gd name="connsiteY49" fmla="*/ 701085 h 1655135"/>
                <a:gd name="connsiteX50" fmla="*/ 974624 w 1163632"/>
                <a:gd name="connsiteY50" fmla="*/ 544118 h 1655135"/>
                <a:gd name="connsiteX51" fmla="*/ 954169 w 1163632"/>
                <a:gd name="connsiteY51" fmla="*/ 533626 h 1655135"/>
                <a:gd name="connsiteX52" fmla="*/ 942896 w 1163632"/>
                <a:gd name="connsiteY52" fmla="*/ 530464 h 1655135"/>
                <a:gd name="connsiteX53" fmla="*/ 943175 w 1163632"/>
                <a:gd name="connsiteY53" fmla="*/ 529492 h 1655135"/>
                <a:gd name="connsiteX54" fmla="*/ 626911 w 1163632"/>
                <a:gd name="connsiteY54" fmla="*/ 518052 h 1655135"/>
                <a:gd name="connsiteX55" fmla="*/ 623916 w 1163632"/>
                <a:gd name="connsiteY55" fmla="*/ 518839 h 1655135"/>
                <a:gd name="connsiteX56" fmla="*/ 621025 w 1163632"/>
                <a:gd name="connsiteY56" fmla="*/ 516878 h 1655135"/>
                <a:gd name="connsiteX57" fmla="*/ 442381 w 1163632"/>
                <a:gd name="connsiteY57" fmla="*/ 448089 h 1655135"/>
                <a:gd name="connsiteX58" fmla="*/ 426470 w 1163632"/>
                <a:gd name="connsiteY58" fmla="*/ 446390 h 1655135"/>
                <a:gd name="connsiteX59" fmla="*/ 310765 w 1163632"/>
                <a:gd name="connsiteY59" fmla="*/ 47231 h 1655135"/>
                <a:gd name="connsiteX60" fmla="*/ 299874 w 1163632"/>
                <a:gd name="connsiteY60" fmla="*/ 0 h 1655135"/>
                <a:gd name="connsiteX61" fmla="*/ 0 w 1163632"/>
                <a:gd name="connsiteY61" fmla="*/ 519396 h 1655135"/>
                <a:gd name="connsiteX62" fmla="*/ 30674 w 1163632"/>
                <a:gd name="connsiteY62" fmla="*/ 553172 h 1655135"/>
                <a:gd name="connsiteX63" fmla="*/ 46389 w 1163632"/>
                <a:gd name="connsiteY63" fmla="*/ 575340 h 1655135"/>
                <a:gd name="connsiteX64" fmla="*/ 45888 w 1163632"/>
                <a:gd name="connsiteY64" fmla="*/ 945556 h 1655135"/>
                <a:gd name="connsiteX65" fmla="*/ 88410 w 1163632"/>
                <a:gd name="connsiteY65" fmla="*/ 1065460 h 1655135"/>
                <a:gd name="connsiteX66" fmla="*/ 101972 w 1163632"/>
                <a:gd name="connsiteY66" fmla="*/ 1092559 h 1655135"/>
                <a:gd name="connsiteX67" fmla="*/ 100801 w 1163632"/>
                <a:gd name="connsiteY67" fmla="*/ 1135183 h 1655135"/>
                <a:gd name="connsiteX68" fmla="*/ 182794 w 1163632"/>
                <a:gd name="connsiteY68" fmla="*/ 1479439 h 1655135"/>
                <a:gd name="connsiteX69" fmla="*/ 205970 w 1163632"/>
                <a:gd name="connsiteY69" fmla="*/ 1522005 h 1655135"/>
                <a:gd name="connsiteX70" fmla="*/ 209074 w 1163632"/>
                <a:gd name="connsiteY70" fmla="*/ 1528735 h 1655135"/>
                <a:gd name="connsiteX71" fmla="*/ 234714 w 1163632"/>
                <a:gd name="connsiteY71" fmla="*/ 1556731 h 1655135"/>
                <a:gd name="connsiteX0" fmla="*/ 386384 w 1315302"/>
                <a:gd name="connsiteY0" fmla="*/ 1556731 h 1655135"/>
                <a:gd name="connsiteX1" fmla="*/ 421052 w 1315302"/>
                <a:gd name="connsiteY1" fmla="*/ 1571170 h 1655135"/>
                <a:gd name="connsiteX2" fmla="*/ 446968 w 1315302"/>
                <a:gd name="connsiteY2" fmla="*/ 1571538 h 1655135"/>
                <a:gd name="connsiteX3" fmla="*/ 519655 w 1315302"/>
                <a:gd name="connsiteY3" fmla="*/ 1471050 h 1655135"/>
                <a:gd name="connsiteX4" fmla="*/ 508064 w 1315302"/>
                <a:gd name="connsiteY4" fmla="*/ 1437605 h 1655135"/>
                <a:gd name="connsiteX5" fmla="*/ 505600 w 1315302"/>
                <a:gd name="connsiteY5" fmla="*/ 1434178 h 1655135"/>
                <a:gd name="connsiteX6" fmla="*/ 488424 w 1315302"/>
                <a:gd name="connsiteY6" fmla="*/ 1402634 h 1655135"/>
                <a:gd name="connsiteX7" fmla="*/ 457373 w 1315302"/>
                <a:gd name="connsiteY7" fmla="*/ 1328525 h 1655135"/>
                <a:gd name="connsiteX8" fmla="*/ 451756 w 1315302"/>
                <a:gd name="connsiteY8" fmla="*/ 1310215 h 1655135"/>
                <a:gd name="connsiteX9" fmla="*/ 455750 w 1315302"/>
                <a:gd name="connsiteY9" fmla="*/ 1312089 h 1655135"/>
                <a:gd name="connsiteX10" fmla="*/ 465526 w 1315302"/>
                <a:gd name="connsiteY10" fmla="*/ 1330066 h 1655135"/>
                <a:gd name="connsiteX11" fmla="*/ 765749 w 1315302"/>
                <a:gd name="connsiteY11" fmla="*/ 1615322 h 1655135"/>
                <a:gd name="connsiteX12" fmla="*/ 827578 w 1315302"/>
                <a:gd name="connsiteY12" fmla="*/ 1644937 h 1655135"/>
                <a:gd name="connsiteX13" fmla="*/ 832114 w 1315302"/>
                <a:gd name="connsiteY13" fmla="*/ 1647489 h 1655135"/>
                <a:gd name="connsiteX14" fmla="*/ 868651 w 1315302"/>
                <a:gd name="connsiteY14" fmla="*/ 1655135 h 1655135"/>
                <a:gd name="connsiteX15" fmla="*/ 962515 w 1315302"/>
                <a:gd name="connsiteY15" fmla="*/ 1557836 h 1655135"/>
                <a:gd name="connsiteX16" fmla="*/ 905186 w 1315302"/>
                <a:gd name="connsiteY16" fmla="*/ 1468185 h 1655135"/>
                <a:gd name="connsiteX17" fmla="*/ 895766 w 1315302"/>
                <a:gd name="connsiteY17" fmla="*/ 1465153 h 1655135"/>
                <a:gd name="connsiteX18" fmla="*/ 856183 w 1315302"/>
                <a:gd name="connsiteY18" fmla="*/ 1446195 h 1655135"/>
                <a:gd name="connsiteX19" fmla="*/ 648531 w 1315302"/>
                <a:gd name="connsiteY19" fmla="*/ 1260229 h 1655135"/>
                <a:gd name="connsiteX20" fmla="*/ 638363 w 1315302"/>
                <a:gd name="connsiteY20" fmla="*/ 1244069 h 1655135"/>
                <a:gd name="connsiteX21" fmla="*/ 656327 w 1315302"/>
                <a:gd name="connsiteY21" fmla="*/ 1264254 h 1655135"/>
                <a:gd name="connsiteX22" fmla="*/ 1035621 w 1315302"/>
                <a:gd name="connsiteY22" fmla="*/ 1478412 h 1655135"/>
                <a:gd name="connsiteX23" fmla="*/ 1097008 w 1315302"/>
                <a:gd name="connsiteY23" fmla="*/ 1490156 h 1655135"/>
                <a:gd name="connsiteX24" fmla="*/ 1101699 w 1315302"/>
                <a:gd name="connsiteY24" fmla="*/ 1491564 h 1655135"/>
                <a:gd name="connsiteX25" fmla="*/ 1123049 w 1315302"/>
                <a:gd name="connsiteY25" fmla="*/ 1493645 h 1655135"/>
                <a:gd name="connsiteX26" fmla="*/ 1228990 w 1315302"/>
                <a:gd name="connsiteY26" fmla="*/ 1391172 h 1655135"/>
                <a:gd name="connsiteX27" fmla="*/ 1144400 w 1315302"/>
                <a:gd name="connsiteY27" fmla="*/ 1290779 h 1655135"/>
                <a:gd name="connsiteX28" fmla="*/ 1129277 w 1315302"/>
                <a:gd name="connsiteY28" fmla="*/ 1289305 h 1655135"/>
                <a:gd name="connsiteX29" fmla="*/ 1129392 w 1315302"/>
                <a:gd name="connsiteY29" fmla="*/ 1288533 h 1655135"/>
                <a:gd name="connsiteX30" fmla="*/ 836802 w 1315302"/>
                <a:gd name="connsiteY30" fmla="*/ 1153880 h 1655135"/>
                <a:gd name="connsiteX31" fmla="*/ 807878 w 1315302"/>
                <a:gd name="connsiteY31" fmla="*/ 1126672 h 1655135"/>
                <a:gd name="connsiteX32" fmla="*/ 840430 w 1315302"/>
                <a:gd name="connsiteY32" fmla="*/ 1146735 h 1655135"/>
                <a:gd name="connsiteX33" fmla="*/ 1111259 w 1315302"/>
                <a:gd name="connsiteY33" fmla="*/ 1224983 h 1655135"/>
                <a:gd name="connsiteX34" fmla="*/ 1166662 w 1315302"/>
                <a:gd name="connsiteY34" fmla="*/ 1226132 h 1655135"/>
                <a:gd name="connsiteX35" fmla="*/ 1222702 w 1315302"/>
                <a:gd name="connsiteY35" fmla="*/ 1222514 h 1655135"/>
                <a:gd name="connsiteX36" fmla="*/ 1222692 w 1315302"/>
                <a:gd name="connsiteY36" fmla="*/ 1222421 h 1655135"/>
                <a:gd name="connsiteX37" fmla="*/ 1229720 w 1315302"/>
                <a:gd name="connsiteY37" fmla="*/ 1222298 h 1655135"/>
                <a:gd name="connsiteX38" fmla="*/ 1315003 w 1315302"/>
                <a:gd name="connsiteY38" fmla="*/ 1135884 h 1655135"/>
                <a:gd name="connsiteX39" fmla="*/ 1225087 w 1315302"/>
                <a:gd name="connsiteY39" fmla="*/ 1033484 h 1655135"/>
                <a:gd name="connsiteX40" fmla="*/ 1205282 w 1315302"/>
                <a:gd name="connsiteY40" fmla="*/ 1033830 h 1655135"/>
                <a:gd name="connsiteX41" fmla="*/ 1199257 w 1315302"/>
                <a:gd name="connsiteY41" fmla="*/ 1035130 h 1655135"/>
                <a:gd name="connsiteX42" fmla="*/ 1162672 w 1315302"/>
                <a:gd name="connsiteY42" fmla="*/ 1037492 h 1655135"/>
                <a:gd name="connsiteX43" fmla="*/ 745848 w 1315302"/>
                <a:gd name="connsiteY43" fmla="*/ 797253 h 1655135"/>
                <a:gd name="connsiteX44" fmla="*/ 733279 w 1315302"/>
                <a:gd name="connsiteY44" fmla="*/ 772109 h 1655135"/>
                <a:gd name="connsiteX45" fmla="*/ 752111 w 1315302"/>
                <a:gd name="connsiteY45" fmla="*/ 763121 h 1655135"/>
                <a:gd name="connsiteX46" fmla="*/ 1031851 w 1315302"/>
                <a:gd name="connsiteY46" fmla="*/ 747936 h 1655135"/>
                <a:gd name="connsiteX47" fmla="*/ 1031948 w 1315302"/>
                <a:gd name="connsiteY47" fmla="*/ 747602 h 1655135"/>
                <a:gd name="connsiteX48" fmla="*/ 1044868 w 1315302"/>
                <a:gd name="connsiteY48" fmla="*/ 751225 h 1655135"/>
                <a:gd name="connsiteX49" fmla="*/ 1159895 w 1315302"/>
                <a:gd name="connsiteY49" fmla="*/ 701085 h 1655135"/>
                <a:gd name="connsiteX50" fmla="*/ 1126294 w 1315302"/>
                <a:gd name="connsiteY50" fmla="*/ 544118 h 1655135"/>
                <a:gd name="connsiteX51" fmla="*/ 1105839 w 1315302"/>
                <a:gd name="connsiteY51" fmla="*/ 533626 h 1655135"/>
                <a:gd name="connsiteX52" fmla="*/ 1094566 w 1315302"/>
                <a:gd name="connsiteY52" fmla="*/ 530464 h 1655135"/>
                <a:gd name="connsiteX53" fmla="*/ 1094845 w 1315302"/>
                <a:gd name="connsiteY53" fmla="*/ 529492 h 1655135"/>
                <a:gd name="connsiteX54" fmla="*/ 778581 w 1315302"/>
                <a:gd name="connsiteY54" fmla="*/ 518052 h 1655135"/>
                <a:gd name="connsiteX55" fmla="*/ 775586 w 1315302"/>
                <a:gd name="connsiteY55" fmla="*/ 518839 h 1655135"/>
                <a:gd name="connsiteX56" fmla="*/ 772695 w 1315302"/>
                <a:gd name="connsiteY56" fmla="*/ 516878 h 1655135"/>
                <a:gd name="connsiteX57" fmla="*/ 594051 w 1315302"/>
                <a:gd name="connsiteY57" fmla="*/ 448089 h 1655135"/>
                <a:gd name="connsiteX58" fmla="*/ 578140 w 1315302"/>
                <a:gd name="connsiteY58" fmla="*/ 446390 h 1655135"/>
                <a:gd name="connsiteX59" fmla="*/ 462435 w 1315302"/>
                <a:gd name="connsiteY59" fmla="*/ 47231 h 1655135"/>
                <a:gd name="connsiteX60" fmla="*/ 451544 w 1315302"/>
                <a:gd name="connsiteY60" fmla="*/ 0 h 1655135"/>
                <a:gd name="connsiteX61" fmla="*/ 0 w 1315302"/>
                <a:gd name="connsiteY61" fmla="*/ 327858 h 1655135"/>
                <a:gd name="connsiteX62" fmla="*/ 182344 w 1315302"/>
                <a:gd name="connsiteY62" fmla="*/ 553172 h 1655135"/>
                <a:gd name="connsiteX63" fmla="*/ 198059 w 1315302"/>
                <a:gd name="connsiteY63" fmla="*/ 575340 h 1655135"/>
                <a:gd name="connsiteX64" fmla="*/ 197558 w 1315302"/>
                <a:gd name="connsiteY64" fmla="*/ 945556 h 1655135"/>
                <a:gd name="connsiteX65" fmla="*/ 240080 w 1315302"/>
                <a:gd name="connsiteY65" fmla="*/ 1065460 h 1655135"/>
                <a:gd name="connsiteX66" fmla="*/ 253642 w 1315302"/>
                <a:gd name="connsiteY66" fmla="*/ 1092559 h 1655135"/>
                <a:gd name="connsiteX67" fmla="*/ 252471 w 1315302"/>
                <a:gd name="connsiteY67" fmla="*/ 1135183 h 1655135"/>
                <a:gd name="connsiteX68" fmla="*/ 334464 w 1315302"/>
                <a:gd name="connsiteY68" fmla="*/ 1479439 h 1655135"/>
                <a:gd name="connsiteX69" fmla="*/ 357640 w 1315302"/>
                <a:gd name="connsiteY69" fmla="*/ 1522005 h 1655135"/>
                <a:gd name="connsiteX70" fmla="*/ 360744 w 1315302"/>
                <a:gd name="connsiteY70" fmla="*/ 1528735 h 1655135"/>
                <a:gd name="connsiteX71" fmla="*/ 386384 w 1315302"/>
                <a:gd name="connsiteY71" fmla="*/ 1556731 h 1655135"/>
                <a:gd name="connsiteX0" fmla="*/ 386384 w 1315302"/>
                <a:gd name="connsiteY0" fmla="*/ 1556731 h 1655135"/>
                <a:gd name="connsiteX1" fmla="*/ 421052 w 1315302"/>
                <a:gd name="connsiteY1" fmla="*/ 1571170 h 1655135"/>
                <a:gd name="connsiteX2" fmla="*/ 446968 w 1315302"/>
                <a:gd name="connsiteY2" fmla="*/ 1571538 h 1655135"/>
                <a:gd name="connsiteX3" fmla="*/ 519655 w 1315302"/>
                <a:gd name="connsiteY3" fmla="*/ 1471050 h 1655135"/>
                <a:gd name="connsiteX4" fmla="*/ 508064 w 1315302"/>
                <a:gd name="connsiteY4" fmla="*/ 1437605 h 1655135"/>
                <a:gd name="connsiteX5" fmla="*/ 505600 w 1315302"/>
                <a:gd name="connsiteY5" fmla="*/ 1434178 h 1655135"/>
                <a:gd name="connsiteX6" fmla="*/ 488424 w 1315302"/>
                <a:gd name="connsiteY6" fmla="*/ 1402634 h 1655135"/>
                <a:gd name="connsiteX7" fmla="*/ 457373 w 1315302"/>
                <a:gd name="connsiteY7" fmla="*/ 1328525 h 1655135"/>
                <a:gd name="connsiteX8" fmla="*/ 451756 w 1315302"/>
                <a:gd name="connsiteY8" fmla="*/ 1310215 h 1655135"/>
                <a:gd name="connsiteX9" fmla="*/ 455750 w 1315302"/>
                <a:gd name="connsiteY9" fmla="*/ 1312089 h 1655135"/>
                <a:gd name="connsiteX10" fmla="*/ 465526 w 1315302"/>
                <a:gd name="connsiteY10" fmla="*/ 1330066 h 1655135"/>
                <a:gd name="connsiteX11" fmla="*/ 765749 w 1315302"/>
                <a:gd name="connsiteY11" fmla="*/ 1615322 h 1655135"/>
                <a:gd name="connsiteX12" fmla="*/ 827578 w 1315302"/>
                <a:gd name="connsiteY12" fmla="*/ 1644937 h 1655135"/>
                <a:gd name="connsiteX13" fmla="*/ 832114 w 1315302"/>
                <a:gd name="connsiteY13" fmla="*/ 1647489 h 1655135"/>
                <a:gd name="connsiteX14" fmla="*/ 868651 w 1315302"/>
                <a:gd name="connsiteY14" fmla="*/ 1655135 h 1655135"/>
                <a:gd name="connsiteX15" fmla="*/ 962515 w 1315302"/>
                <a:gd name="connsiteY15" fmla="*/ 1557836 h 1655135"/>
                <a:gd name="connsiteX16" fmla="*/ 905186 w 1315302"/>
                <a:gd name="connsiteY16" fmla="*/ 1468185 h 1655135"/>
                <a:gd name="connsiteX17" fmla="*/ 895766 w 1315302"/>
                <a:gd name="connsiteY17" fmla="*/ 1465153 h 1655135"/>
                <a:gd name="connsiteX18" fmla="*/ 856183 w 1315302"/>
                <a:gd name="connsiteY18" fmla="*/ 1446195 h 1655135"/>
                <a:gd name="connsiteX19" fmla="*/ 648531 w 1315302"/>
                <a:gd name="connsiteY19" fmla="*/ 1260229 h 1655135"/>
                <a:gd name="connsiteX20" fmla="*/ 638363 w 1315302"/>
                <a:gd name="connsiteY20" fmla="*/ 1244069 h 1655135"/>
                <a:gd name="connsiteX21" fmla="*/ 656327 w 1315302"/>
                <a:gd name="connsiteY21" fmla="*/ 1264254 h 1655135"/>
                <a:gd name="connsiteX22" fmla="*/ 1035621 w 1315302"/>
                <a:gd name="connsiteY22" fmla="*/ 1478412 h 1655135"/>
                <a:gd name="connsiteX23" fmla="*/ 1097008 w 1315302"/>
                <a:gd name="connsiteY23" fmla="*/ 1490156 h 1655135"/>
                <a:gd name="connsiteX24" fmla="*/ 1101699 w 1315302"/>
                <a:gd name="connsiteY24" fmla="*/ 1491564 h 1655135"/>
                <a:gd name="connsiteX25" fmla="*/ 1123049 w 1315302"/>
                <a:gd name="connsiteY25" fmla="*/ 1493645 h 1655135"/>
                <a:gd name="connsiteX26" fmla="*/ 1228990 w 1315302"/>
                <a:gd name="connsiteY26" fmla="*/ 1391172 h 1655135"/>
                <a:gd name="connsiteX27" fmla="*/ 1144400 w 1315302"/>
                <a:gd name="connsiteY27" fmla="*/ 1290779 h 1655135"/>
                <a:gd name="connsiteX28" fmla="*/ 1129277 w 1315302"/>
                <a:gd name="connsiteY28" fmla="*/ 1289305 h 1655135"/>
                <a:gd name="connsiteX29" fmla="*/ 1129392 w 1315302"/>
                <a:gd name="connsiteY29" fmla="*/ 1288533 h 1655135"/>
                <a:gd name="connsiteX30" fmla="*/ 836802 w 1315302"/>
                <a:gd name="connsiteY30" fmla="*/ 1153880 h 1655135"/>
                <a:gd name="connsiteX31" fmla="*/ 807878 w 1315302"/>
                <a:gd name="connsiteY31" fmla="*/ 1126672 h 1655135"/>
                <a:gd name="connsiteX32" fmla="*/ 840430 w 1315302"/>
                <a:gd name="connsiteY32" fmla="*/ 1146735 h 1655135"/>
                <a:gd name="connsiteX33" fmla="*/ 1111259 w 1315302"/>
                <a:gd name="connsiteY33" fmla="*/ 1224983 h 1655135"/>
                <a:gd name="connsiteX34" fmla="*/ 1166662 w 1315302"/>
                <a:gd name="connsiteY34" fmla="*/ 1226132 h 1655135"/>
                <a:gd name="connsiteX35" fmla="*/ 1222702 w 1315302"/>
                <a:gd name="connsiteY35" fmla="*/ 1222514 h 1655135"/>
                <a:gd name="connsiteX36" fmla="*/ 1222692 w 1315302"/>
                <a:gd name="connsiteY36" fmla="*/ 1222421 h 1655135"/>
                <a:gd name="connsiteX37" fmla="*/ 1229720 w 1315302"/>
                <a:gd name="connsiteY37" fmla="*/ 1222298 h 1655135"/>
                <a:gd name="connsiteX38" fmla="*/ 1315003 w 1315302"/>
                <a:gd name="connsiteY38" fmla="*/ 1135884 h 1655135"/>
                <a:gd name="connsiteX39" fmla="*/ 1225087 w 1315302"/>
                <a:gd name="connsiteY39" fmla="*/ 1033484 h 1655135"/>
                <a:gd name="connsiteX40" fmla="*/ 1205282 w 1315302"/>
                <a:gd name="connsiteY40" fmla="*/ 1033830 h 1655135"/>
                <a:gd name="connsiteX41" fmla="*/ 1199257 w 1315302"/>
                <a:gd name="connsiteY41" fmla="*/ 1035130 h 1655135"/>
                <a:gd name="connsiteX42" fmla="*/ 1162672 w 1315302"/>
                <a:gd name="connsiteY42" fmla="*/ 1037492 h 1655135"/>
                <a:gd name="connsiteX43" fmla="*/ 745848 w 1315302"/>
                <a:gd name="connsiteY43" fmla="*/ 797253 h 1655135"/>
                <a:gd name="connsiteX44" fmla="*/ 733279 w 1315302"/>
                <a:gd name="connsiteY44" fmla="*/ 772109 h 1655135"/>
                <a:gd name="connsiteX45" fmla="*/ 752111 w 1315302"/>
                <a:gd name="connsiteY45" fmla="*/ 763121 h 1655135"/>
                <a:gd name="connsiteX46" fmla="*/ 1031851 w 1315302"/>
                <a:gd name="connsiteY46" fmla="*/ 747936 h 1655135"/>
                <a:gd name="connsiteX47" fmla="*/ 1031948 w 1315302"/>
                <a:gd name="connsiteY47" fmla="*/ 747602 h 1655135"/>
                <a:gd name="connsiteX48" fmla="*/ 1044868 w 1315302"/>
                <a:gd name="connsiteY48" fmla="*/ 751225 h 1655135"/>
                <a:gd name="connsiteX49" fmla="*/ 1159895 w 1315302"/>
                <a:gd name="connsiteY49" fmla="*/ 701085 h 1655135"/>
                <a:gd name="connsiteX50" fmla="*/ 1126294 w 1315302"/>
                <a:gd name="connsiteY50" fmla="*/ 544118 h 1655135"/>
                <a:gd name="connsiteX51" fmla="*/ 1105839 w 1315302"/>
                <a:gd name="connsiteY51" fmla="*/ 533626 h 1655135"/>
                <a:gd name="connsiteX52" fmla="*/ 1094566 w 1315302"/>
                <a:gd name="connsiteY52" fmla="*/ 530464 h 1655135"/>
                <a:gd name="connsiteX53" fmla="*/ 1094845 w 1315302"/>
                <a:gd name="connsiteY53" fmla="*/ 529492 h 1655135"/>
                <a:gd name="connsiteX54" fmla="*/ 778581 w 1315302"/>
                <a:gd name="connsiteY54" fmla="*/ 518052 h 1655135"/>
                <a:gd name="connsiteX55" fmla="*/ 775586 w 1315302"/>
                <a:gd name="connsiteY55" fmla="*/ 518839 h 1655135"/>
                <a:gd name="connsiteX56" fmla="*/ 772695 w 1315302"/>
                <a:gd name="connsiteY56" fmla="*/ 516878 h 1655135"/>
                <a:gd name="connsiteX57" fmla="*/ 594051 w 1315302"/>
                <a:gd name="connsiteY57" fmla="*/ 448089 h 1655135"/>
                <a:gd name="connsiteX58" fmla="*/ 578140 w 1315302"/>
                <a:gd name="connsiteY58" fmla="*/ 446390 h 1655135"/>
                <a:gd name="connsiteX59" fmla="*/ 462435 w 1315302"/>
                <a:gd name="connsiteY59" fmla="*/ 47231 h 1655135"/>
                <a:gd name="connsiteX60" fmla="*/ 451544 w 1315302"/>
                <a:gd name="connsiteY60" fmla="*/ 0 h 1655135"/>
                <a:gd name="connsiteX61" fmla="*/ 230474 w 1315302"/>
                <a:gd name="connsiteY61" fmla="*/ 151243 h 1655135"/>
                <a:gd name="connsiteX62" fmla="*/ 0 w 1315302"/>
                <a:gd name="connsiteY62" fmla="*/ 327858 h 1655135"/>
                <a:gd name="connsiteX63" fmla="*/ 182344 w 1315302"/>
                <a:gd name="connsiteY63" fmla="*/ 553172 h 1655135"/>
                <a:gd name="connsiteX64" fmla="*/ 198059 w 1315302"/>
                <a:gd name="connsiteY64" fmla="*/ 575340 h 1655135"/>
                <a:gd name="connsiteX65" fmla="*/ 197558 w 1315302"/>
                <a:gd name="connsiteY65" fmla="*/ 945556 h 1655135"/>
                <a:gd name="connsiteX66" fmla="*/ 240080 w 1315302"/>
                <a:gd name="connsiteY66" fmla="*/ 1065460 h 1655135"/>
                <a:gd name="connsiteX67" fmla="*/ 253642 w 1315302"/>
                <a:gd name="connsiteY67" fmla="*/ 1092559 h 1655135"/>
                <a:gd name="connsiteX68" fmla="*/ 252471 w 1315302"/>
                <a:gd name="connsiteY68" fmla="*/ 1135183 h 1655135"/>
                <a:gd name="connsiteX69" fmla="*/ 334464 w 1315302"/>
                <a:gd name="connsiteY69" fmla="*/ 1479439 h 1655135"/>
                <a:gd name="connsiteX70" fmla="*/ 357640 w 1315302"/>
                <a:gd name="connsiteY70" fmla="*/ 1522005 h 1655135"/>
                <a:gd name="connsiteX71" fmla="*/ 360744 w 1315302"/>
                <a:gd name="connsiteY71" fmla="*/ 1528735 h 1655135"/>
                <a:gd name="connsiteX72" fmla="*/ 386384 w 1315302"/>
                <a:gd name="connsiteY72" fmla="*/ 1556731 h 1655135"/>
                <a:gd name="connsiteX0" fmla="*/ 230474 w 1315302"/>
                <a:gd name="connsiteY0" fmla="*/ 151243 h 1655135"/>
                <a:gd name="connsiteX1" fmla="*/ 0 w 1315302"/>
                <a:gd name="connsiteY1" fmla="*/ 327858 h 1655135"/>
                <a:gd name="connsiteX2" fmla="*/ 182344 w 1315302"/>
                <a:gd name="connsiteY2" fmla="*/ 553172 h 1655135"/>
                <a:gd name="connsiteX3" fmla="*/ 198059 w 1315302"/>
                <a:gd name="connsiteY3" fmla="*/ 575340 h 1655135"/>
                <a:gd name="connsiteX4" fmla="*/ 197558 w 1315302"/>
                <a:gd name="connsiteY4" fmla="*/ 945556 h 1655135"/>
                <a:gd name="connsiteX5" fmla="*/ 240080 w 1315302"/>
                <a:gd name="connsiteY5" fmla="*/ 1065460 h 1655135"/>
                <a:gd name="connsiteX6" fmla="*/ 253642 w 1315302"/>
                <a:gd name="connsiteY6" fmla="*/ 1092559 h 1655135"/>
                <a:gd name="connsiteX7" fmla="*/ 252471 w 1315302"/>
                <a:gd name="connsiteY7" fmla="*/ 1135183 h 1655135"/>
                <a:gd name="connsiteX8" fmla="*/ 334464 w 1315302"/>
                <a:gd name="connsiteY8" fmla="*/ 1479439 h 1655135"/>
                <a:gd name="connsiteX9" fmla="*/ 357640 w 1315302"/>
                <a:gd name="connsiteY9" fmla="*/ 1522005 h 1655135"/>
                <a:gd name="connsiteX10" fmla="*/ 360744 w 1315302"/>
                <a:gd name="connsiteY10" fmla="*/ 1528735 h 1655135"/>
                <a:gd name="connsiteX11" fmla="*/ 386384 w 1315302"/>
                <a:gd name="connsiteY11" fmla="*/ 1556731 h 1655135"/>
                <a:gd name="connsiteX12" fmla="*/ 421052 w 1315302"/>
                <a:gd name="connsiteY12" fmla="*/ 1571170 h 1655135"/>
                <a:gd name="connsiteX13" fmla="*/ 446968 w 1315302"/>
                <a:gd name="connsiteY13" fmla="*/ 1571538 h 1655135"/>
                <a:gd name="connsiteX14" fmla="*/ 519655 w 1315302"/>
                <a:gd name="connsiteY14" fmla="*/ 1471050 h 1655135"/>
                <a:gd name="connsiteX15" fmla="*/ 508064 w 1315302"/>
                <a:gd name="connsiteY15" fmla="*/ 1437605 h 1655135"/>
                <a:gd name="connsiteX16" fmla="*/ 505600 w 1315302"/>
                <a:gd name="connsiteY16" fmla="*/ 1434178 h 1655135"/>
                <a:gd name="connsiteX17" fmla="*/ 488424 w 1315302"/>
                <a:gd name="connsiteY17" fmla="*/ 1402634 h 1655135"/>
                <a:gd name="connsiteX18" fmla="*/ 457373 w 1315302"/>
                <a:gd name="connsiteY18" fmla="*/ 1328525 h 1655135"/>
                <a:gd name="connsiteX19" fmla="*/ 451756 w 1315302"/>
                <a:gd name="connsiteY19" fmla="*/ 1310215 h 1655135"/>
                <a:gd name="connsiteX20" fmla="*/ 455750 w 1315302"/>
                <a:gd name="connsiteY20" fmla="*/ 1312089 h 1655135"/>
                <a:gd name="connsiteX21" fmla="*/ 465526 w 1315302"/>
                <a:gd name="connsiteY21" fmla="*/ 1330066 h 1655135"/>
                <a:gd name="connsiteX22" fmla="*/ 765749 w 1315302"/>
                <a:gd name="connsiteY22" fmla="*/ 1615322 h 1655135"/>
                <a:gd name="connsiteX23" fmla="*/ 827578 w 1315302"/>
                <a:gd name="connsiteY23" fmla="*/ 1644937 h 1655135"/>
                <a:gd name="connsiteX24" fmla="*/ 832114 w 1315302"/>
                <a:gd name="connsiteY24" fmla="*/ 1647489 h 1655135"/>
                <a:gd name="connsiteX25" fmla="*/ 868651 w 1315302"/>
                <a:gd name="connsiteY25" fmla="*/ 1655135 h 1655135"/>
                <a:gd name="connsiteX26" fmla="*/ 962515 w 1315302"/>
                <a:gd name="connsiteY26" fmla="*/ 1557836 h 1655135"/>
                <a:gd name="connsiteX27" fmla="*/ 905186 w 1315302"/>
                <a:gd name="connsiteY27" fmla="*/ 1468185 h 1655135"/>
                <a:gd name="connsiteX28" fmla="*/ 895766 w 1315302"/>
                <a:gd name="connsiteY28" fmla="*/ 1465153 h 1655135"/>
                <a:gd name="connsiteX29" fmla="*/ 856183 w 1315302"/>
                <a:gd name="connsiteY29" fmla="*/ 1446195 h 1655135"/>
                <a:gd name="connsiteX30" fmla="*/ 648531 w 1315302"/>
                <a:gd name="connsiteY30" fmla="*/ 1260229 h 1655135"/>
                <a:gd name="connsiteX31" fmla="*/ 638363 w 1315302"/>
                <a:gd name="connsiteY31" fmla="*/ 1244069 h 1655135"/>
                <a:gd name="connsiteX32" fmla="*/ 656327 w 1315302"/>
                <a:gd name="connsiteY32" fmla="*/ 1264254 h 1655135"/>
                <a:gd name="connsiteX33" fmla="*/ 1035621 w 1315302"/>
                <a:gd name="connsiteY33" fmla="*/ 1478412 h 1655135"/>
                <a:gd name="connsiteX34" fmla="*/ 1097008 w 1315302"/>
                <a:gd name="connsiteY34" fmla="*/ 1490156 h 1655135"/>
                <a:gd name="connsiteX35" fmla="*/ 1101699 w 1315302"/>
                <a:gd name="connsiteY35" fmla="*/ 1491564 h 1655135"/>
                <a:gd name="connsiteX36" fmla="*/ 1123049 w 1315302"/>
                <a:gd name="connsiteY36" fmla="*/ 1493645 h 1655135"/>
                <a:gd name="connsiteX37" fmla="*/ 1228990 w 1315302"/>
                <a:gd name="connsiteY37" fmla="*/ 1391172 h 1655135"/>
                <a:gd name="connsiteX38" fmla="*/ 1144400 w 1315302"/>
                <a:gd name="connsiteY38" fmla="*/ 1290779 h 1655135"/>
                <a:gd name="connsiteX39" fmla="*/ 1129277 w 1315302"/>
                <a:gd name="connsiteY39" fmla="*/ 1289305 h 1655135"/>
                <a:gd name="connsiteX40" fmla="*/ 1129392 w 1315302"/>
                <a:gd name="connsiteY40" fmla="*/ 1288533 h 1655135"/>
                <a:gd name="connsiteX41" fmla="*/ 836802 w 1315302"/>
                <a:gd name="connsiteY41" fmla="*/ 1153880 h 1655135"/>
                <a:gd name="connsiteX42" fmla="*/ 807878 w 1315302"/>
                <a:gd name="connsiteY42" fmla="*/ 1126672 h 1655135"/>
                <a:gd name="connsiteX43" fmla="*/ 840430 w 1315302"/>
                <a:gd name="connsiteY43" fmla="*/ 1146735 h 1655135"/>
                <a:gd name="connsiteX44" fmla="*/ 1111259 w 1315302"/>
                <a:gd name="connsiteY44" fmla="*/ 1224983 h 1655135"/>
                <a:gd name="connsiteX45" fmla="*/ 1166662 w 1315302"/>
                <a:gd name="connsiteY45" fmla="*/ 1226132 h 1655135"/>
                <a:gd name="connsiteX46" fmla="*/ 1222702 w 1315302"/>
                <a:gd name="connsiteY46" fmla="*/ 1222514 h 1655135"/>
                <a:gd name="connsiteX47" fmla="*/ 1222692 w 1315302"/>
                <a:gd name="connsiteY47" fmla="*/ 1222421 h 1655135"/>
                <a:gd name="connsiteX48" fmla="*/ 1229720 w 1315302"/>
                <a:gd name="connsiteY48" fmla="*/ 1222298 h 1655135"/>
                <a:gd name="connsiteX49" fmla="*/ 1315003 w 1315302"/>
                <a:gd name="connsiteY49" fmla="*/ 1135884 h 1655135"/>
                <a:gd name="connsiteX50" fmla="*/ 1225087 w 1315302"/>
                <a:gd name="connsiteY50" fmla="*/ 1033484 h 1655135"/>
                <a:gd name="connsiteX51" fmla="*/ 1205282 w 1315302"/>
                <a:gd name="connsiteY51" fmla="*/ 1033830 h 1655135"/>
                <a:gd name="connsiteX52" fmla="*/ 1199257 w 1315302"/>
                <a:gd name="connsiteY52" fmla="*/ 1035130 h 1655135"/>
                <a:gd name="connsiteX53" fmla="*/ 1162672 w 1315302"/>
                <a:gd name="connsiteY53" fmla="*/ 1037492 h 1655135"/>
                <a:gd name="connsiteX54" fmla="*/ 745848 w 1315302"/>
                <a:gd name="connsiteY54" fmla="*/ 797253 h 1655135"/>
                <a:gd name="connsiteX55" fmla="*/ 733279 w 1315302"/>
                <a:gd name="connsiteY55" fmla="*/ 772109 h 1655135"/>
                <a:gd name="connsiteX56" fmla="*/ 752111 w 1315302"/>
                <a:gd name="connsiteY56" fmla="*/ 763121 h 1655135"/>
                <a:gd name="connsiteX57" fmla="*/ 1031851 w 1315302"/>
                <a:gd name="connsiteY57" fmla="*/ 747936 h 1655135"/>
                <a:gd name="connsiteX58" fmla="*/ 1031948 w 1315302"/>
                <a:gd name="connsiteY58" fmla="*/ 747602 h 1655135"/>
                <a:gd name="connsiteX59" fmla="*/ 1044868 w 1315302"/>
                <a:gd name="connsiteY59" fmla="*/ 751225 h 1655135"/>
                <a:gd name="connsiteX60" fmla="*/ 1159895 w 1315302"/>
                <a:gd name="connsiteY60" fmla="*/ 701085 h 1655135"/>
                <a:gd name="connsiteX61" fmla="*/ 1126294 w 1315302"/>
                <a:gd name="connsiteY61" fmla="*/ 544118 h 1655135"/>
                <a:gd name="connsiteX62" fmla="*/ 1105839 w 1315302"/>
                <a:gd name="connsiteY62" fmla="*/ 533626 h 1655135"/>
                <a:gd name="connsiteX63" fmla="*/ 1094566 w 1315302"/>
                <a:gd name="connsiteY63" fmla="*/ 530464 h 1655135"/>
                <a:gd name="connsiteX64" fmla="*/ 1094845 w 1315302"/>
                <a:gd name="connsiteY64" fmla="*/ 529492 h 1655135"/>
                <a:gd name="connsiteX65" fmla="*/ 778581 w 1315302"/>
                <a:gd name="connsiteY65" fmla="*/ 518052 h 1655135"/>
                <a:gd name="connsiteX66" fmla="*/ 775586 w 1315302"/>
                <a:gd name="connsiteY66" fmla="*/ 518839 h 1655135"/>
                <a:gd name="connsiteX67" fmla="*/ 772695 w 1315302"/>
                <a:gd name="connsiteY67" fmla="*/ 516878 h 1655135"/>
                <a:gd name="connsiteX68" fmla="*/ 594051 w 1315302"/>
                <a:gd name="connsiteY68" fmla="*/ 448089 h 1655135"/>
                <a:gd name="connsiteX69" fmla="*/ 578140 w 1315302"/>
                <a:gd name="connsiteY69" fmla="*/ 446390 h 1655135"/>
                <a:gd name="connsiteX70" fmla="*/ 462435 w 1315302"/>
                <a:gd name="connsiteY70" fmla="*/ 47231 h 1655135"/>
                <a:gd name="connsiteX71" fmla="*/ 451544 w 1315302"/>
                <a:gd name="connsiteY71" fmla="*/ 0 h 1655135"/>
                <a:gd name="connsiteX72" fmla="*/ 321914 w 1315302"/>
                <a:gd name="connsiteY72" fmla="*/ 242683 h 1655135"/>
                <a:gd name="connsiteX0" fmla="*/ 230474 w 1315302"/>
                <a:gd name="connsiteY0" fmla="*/ 151243 h 1655135"/>
                <a:gd name="connsiteX1" fmla="*/ 0 w 1315302"/>
                <a:gd name="connsiteY1" fmla="*/ 327858 h 1655135"/>
                <a:gd name="connsiteX2" fmla="*/ 182344 w 1315302"/>
                <a:gd name="connsiteY2" fmla="*/ 553172 h 1655135"/>
                <a:gd name="connsiteX3" fmla="*/ 198059 w 1315302"/>
                <a:gd name="connsiteY3" fmla="*/ 575340 h 1655135"/>
                <a:gd name="connsiteX4" fmla="*/ 197558 w 1315302"/>
                <a:gd name="connsiteY4" fmla="*/ 945556 h 1655135"/>
                <a:gd name="connsiteX5" fmla="*/ 240080 w 1315302"/>
                <a:gd name="connsiteY5" fmla="*/ 1065460 h 1655135"/>
                <a:gd name="connsiteX6" fmla="*/ 253642 w 1315302"/>
                <a:gd name="connsiteY6" fmla="*/ 1092559 h 1655135"/>
                <a:gd name="connsiteX7" fmla="*/ 252471 w 1315302"/>
                <a:gd name="connsiteY7" fmla="*/ 1135183 h 1655135"/>
                <a:gd name="connsiteX8" fmla="*/ 334464 w 1315302"/>
                <a:gd name="connsiteY8" fmla="*/ 1479439 h 1655135"/>
                <a:gd name="connsiteX9" fmla="*/ 357640 w 1315302"/>
                <a:gd name="connsiteY9" fmla="*/ 1522005 h 1655135"/>
                <a:gd name="connsiteX10" fmla="*/ 360744 w 1315302"/>
                <a:gd name="connsiteY10" fmla="*/ 1528735 h 1655135"/>
                <a:gd name="connsiteX11" fmla="*/ 386384 w 1315302"/>
                <a:gd name="connsiteY11" fmla="*/ 1556731 h 1655135"/>
                <a:gd name="connsiteX12" fmla="*/ 421052 w 1315302"/>
                <a:gd name="connsiteY12" fmla="*/ 1571170 h 1655135"/>
                <a:gd name="connsiteX13" fmla="*/ 446968 w 1315302"/>
                <a:gd name="connsiteY13" fmla="*/ 1571538 h 1655135"/>
                <a:gd name="connsiteX14" fmla="*/ 519655 w 1315302"/>
                <a:gd name="connsiteY14" fmla="*/ 1471050 h 1655135"/>
                <a:gd name="connsiteX15" fmla="*/ 508064 w 1315302"/>
                <a:gd name="connsiteY15" fmla="*/ 1437605 h 1655135"/>
                <a:gd name="connsiteX16" fmla="*/ 505600 w 1315302"/>
                <a:gd name="connsiteY16" fmla="*/ 1434178 h 1655135"/>
                <a:gd name="connsiteX17" fmla="*/ 488424 w 1315302"/>
                <a:gd name="connsiteY17" fmla="*/ 1402634 h 1655135"/>
                <a:gd name="connsiteX18" fmla="*/ 457373 w 1315302"/>
                <a:gd name="connsiteY18" fmla="*/ 1328525 h 1655135"/>
                <a:gd name="connsiteX19" fmla="*/ 451756 w 1315302"/>
                <a:gd name="connsiteY19" fmla="*/ 1310215 h 1655135"/>
                <a:gd name="connsiteX20" fmla="*/ 455750 w 1315302"/>
                <a:gd name="connsiteY20" fmla="*/ 1312089 h 1655135"/>
                <a:gd name="connsiteX21" fmla="*/ 465526 w 1315302"/>
                <a:gd name="connsiteY21" fmla="*/ 1330066 h 1655135"/>
                <a:gd name="connsiteX22" fmla="*/ 765749 w 1315302"/>
                <a:gd name="connsiteY22" fmla="*/ 1615322 h 1655135"/>
                <a:gd name="connsiteX23" fmla="*/ 827578 w 1315302"/>
                <a:gd name="connsiteY23" fmla="*/ 1644937 h 1655135"/>
                <a:gd name="connsiteX24" fmla="*/ 832114 w 1315302"/>
                <a:gd name="connsiteY24" fmla="*/ 1647489 h 1655135"/>
                <a:gd name="connsiteX25" fmla="*/ 868651 w 1315302"/>
                <a:gd name="connsiteY25" fmla="*/ 1655135 h 1655135"/>
                <a:gd name="connsiteX26" fmla="*/ 962515 w 1315302"/>
                <a:gd name="connsiteY26" fmla="*/ 1557836 h 1655135"/>
                <a:gd name="connsiteX27" fmla="*/ 905186 w 1315302"/>
                <a:gd name="connsiteY27" fmla="*/ 1468185 h 1655135"/>
                <a:gd name="connsiteX28" fmla="*/ 895766 w 1315302"/>
                <a:gd name="connsiteY28" fmla="*/ 1465153 h 1655135"/>
                <a:gd name="connsiteX29" fmla="*/ 856183 w 1315302"/>
                <a:gd name="connsiteY29" fmla="*/ 1446195 h 1655135"/>
                <a:gd name="connsiteX30" fmla="*/ 648531 w 1315302"/>
                <a:gd name="connsiteY30" fmla="*/ 1260229 h 1655135"/>
                <a:gd name="connsiteX31" fmla="*/ 638363 w 1315302"/>
                <a:gd name="connsiteY31" fmla="*/ 1244069 h 1655135"/>
                <a:gd name="connsiteX32" fmla="*/ 656327 w 1315302"/>
                <a:gd name="connsiteY32" fmla="*/ 1264254 h 1655135"/>
                <a:gd name="connsiteX33" fmla="*/ 1035621 w 1315302"/>
                <a:gd name="connsiteY33" fmla="*/ 1478412 h 1655135"/>
                <a:gd name="connsiteX34" fmla="*/ 1097008 w 1315302"/>
                <a:gd name="connsiteY34" fmla="*/ 1490156 h 1655135"/>
                <a:gd name="connsiteX35" fmla="*/ 1101699 w 1315302"/>
                <a:gd name="connsiteY35" fmla="*/ 1491564 h 1655135"/>
                <a:gd name="connsiteX36" fmla="*/ 1123049 w 1315302"/>
                <a:gd name="connsiteY36" fmla="*/ 1493645 h 1655135"/>
                <a:gd name="connsiteX37" fmla="*/ 1228990 w 1315302"/>
                <a:gd name="connsiteY37" fmla="*/ 1391172 h 1655135"/>
                <a:gd name="connsiteX38" fmla="*/ 1144400 w 1315302"/>
                <a:gd name="connsiteY38" fmla="*/ 1290779 h 1655135"/>
                <a:gd name="connsiteX39" fmla="*/ 1129277 w 1315302"/>
                <a:gd name="connsiteY39" fmla="*/ 1289305 h 1655135"/>
                <a:gd name="connsiteX40" fmla="*/ 1129392 w 1315302"/>
                <a:gd name="connsiteY40" fmla="*/ 1288533 h 1655135"/>
                <a:gd name="connsiteX41" fmla="*/ 836802 w 1315302"/>
                <a:gd name="connsiteY41" fmla="*/ 1153880 h 1655135"/>
                <a:gd name="connsiteX42" fmla="*/ 807878 w 1315302"/>
                <a:gd name="connsiteY42" fmla="*/ 1126672 h 1655135"/>
                <a:gd name="connsiteX43" fmla="*/ 840430 w 1315302"/>
                <a:gd name="connsiteY43" fmla="*/ 1146735 h 1655135"/>
                <a:gd name="connsiteX44" fmla="*/ 1111259 w 1315302"/>
                <a:gd name="connsiteY44" fmla="*/ 1224983 h 1655135"/>
                <a:gd name="connsiteX45" fmla="*/ 1166662 w 1315302"/>
                <a:gd name="connsiteY45" fmla="*/ 1226132 h 1655135"/>
                <a:gd name="connsiteX46" fmla="*/ 1222702 w 1315302"/>
                <a:gd name="connsiteY46" fmla="*/ 1222514 h 1655135"/>
                <a:gd name="connsiteX47" fmla="*/ 1222692 w 1315302"/>
                <a:gd name="connsiteY47" fmla="*/ 1222421 h 1655135"/>
                <a:gd name="connsiteX48" fmla="*/ 1229720 w 1315302"/>
                <a:gd name="connsiteY48" fmla="*/ 1222298 h 1655135"/>
                <a:gd name="connsiteX49" fmla="*/ 1315003 w 1315302"/>
                <a:gd name="connsiteY49" fmla="*/ 1135884 h 1655135"/>
                <a:gd name="connsiteX50" fmla="*/ 1225087 w 1315302"/>
                <a:gd name="connsiteY50" fmla="*/ 1033484 h 1655135"/>
                <a:gd name="connsiteX51" fmla="*/ 1205282 w 1315302"/>
                <a:gd name="connsiteY51" fmla="*/ 1033830 h 1655135"/>
                <a:gd name="connsiteX52" fmla="*/ 1199257 w 1315302"/>
                <a:gd name="connsiteY52" fmla="*/ 1035130 h 1655135"/>
                <a:gd name="connsiteX53" fmla="*/ 1162672 w 1315302"/>
                <a:gd name="connsiteY53" fmla="*/ 1037492 h 1655135"/>
                <a:gd name="connsiteX54" fmla="*/ 745848 w 1315302"/>
                <a:gd name="connsiteY54" fmla="*/ 797253 h 1655135"/>
                <a:gd name="connsiteX55" fmla="*/ 733279 w 1315302"/>
                <a:gd name="connsiteY55" fmla="*/ 772109 h 1655135"/>
                <a:gd name="connsiteX56" fmla="*/ 752111 w 1315302"/>
                <a:gd name="connsiteY56" fmla="*/ 763121 h 1655135"/>
                <a:gd name="connsiteX57" fmla="*/ 1031851 w 1315302"/>
                <a:gd name="connsiteY57" fmla="*/ 747936 h 1655135"/>
                <a:gd name="connsiteX58" fmla="*/ 1031948 w 1315302"/>
                <a:gd name="connsiteY58" fmla="*/ 747602 h 1655135"/>
                <a:gd name="connsiteX59" fmla="*/ 1044868 w 1315302"/>
                <a:gd name="connsiteY59" fmla="*/ 751225 h 1655135"/>
                <a:gd name="connsiteX60" fmla="*/ 1159895 w 1315302"/>
                <a:gd name="connsiteY60" fmla="*/ 701085 h 1655135"/>
                <a:gd name="connsiteX61" fmla="*/ 1126294 w 1315302"/>
                <a:gd name="connsiteY61" fmla="*/ 544118 h 1655135"/>
                <a:gd name="connsiteX62" fmla="*/ 1105839 w 1315302"/>
                <a:gd name="connsiteY62" fmla="*/ 533626 h 1655135"/>
                <a:gd name="connsiteX63" fmla="*/ 1094566 w 1315302"/>
                <a:gd name="connsiteY63" fmla="*/ 530464 h 1655135"/>
                <a:gd name="connsiteX64" fmla="*/ 1094845 w 1315302"/>
                <a:gd name="connsiteY64" fmla="*/ 529492 h 1655135"/>
                <a:gd name="connsiteX65" fmla="*/ 778581 w 1315302"/>
                <a:gd name="connsiteY65" fmla="*/ 518052 h 1655135"/>
                <a:gd name="connsiteX66" fmla="*/ 775586 w 1315302"/>
                <a:gd name="connsiteY66" fmla="*/ 518839 h 1655135"/>
                <a:gd name="connsiteX67" fmla="*/ 772695 w 1315302"/>
                <a:gd name="connsiteY67" fmla="*/ 516878 h 1655135"/>
                <a:gd name="connsiteX68" fmla="*/ 594051 w 1315302"/>
                <a:gd name="connsiteY68" fmla="*/ 448089 h 1655135"/>
                <a:gd name="connsiteX69" fmla="*/ 578140 w 1315302"/>
                <a:gd name="connsiteY69" fmla="*/ 446390 h 1655135"/>
                <a:gd name="connsiteX70" fmla="*/ 462435 w 1315302"/>
                <a:gd name="connsiteY70" fmla="*/ 47231 h 1655135"/>
                <a:gd name="connsiteX71" fmla="*/ 451544 w 1315302"/>
                <a:gd name="connsiteY71" fmla="*/ 0 h 1655135"/>
                <a:gd name="connsiteX0" fmla="*/ 0 w 1315302"/>
                <a:gd name="connsiteY0" fmla="*/ 327858 h 1655135"/>
                <a:gd name="connsiteX1" fmla="*/ 182344 w 1315302"/>
                <a:gd name="connsiteY1" fmla="*/ 553172 h 1655135"/>
                <a:gd name="connsiteX2" fmla="*/ 198059 w 1315302"/>
                <a:gd name="connsiteY2" fmla="*/ 575340 h 1655135"/>
                <a:gd name="connsiteX3" fmla="*/ 197558 w 1315302"/>
                <a:gd name="connsiteY3" fmla="*/ 945556 h 1655135"/>
                <a:gd name="connsiteX4" fmla="*/ 240080 w 1315302"/>
                <a:gd name="connsiteY4" fmla="*/ 1065460 h 1655135"/>
                <a:gd name="connsiteX5" fmla="*/ 253642 w 1315302"/>
                <a:gd name="connsiteY5" fmla="*/ 1092559 h 1655135"/>
                <a:gd name="connsiteX6" fmla="*/ 252471 w 1315302"/>
                <a:gd name="connsiteY6" fmla="*/ 1135183 h 1655135"/>
                <a:gd name="connsiteX7" fmla="*/ 334464 w 1315302"/>
                <a:gd name="connsiteY7" fmla="*/ 1479439 h 1655135"/>
                <a:gd name="connsiteX8" fmla="*/ 357640 w 1315302"/>
                <a:gd name="connsiteY8" fmla="*/ 1522005 h 1655135"/>
                <a:gd name="connsiteX9" fmla="*/ 360744 w 1315302"/>
                <a:gd name="connsiteY9" fmla="*/ 1528735 h 1655135"/>
                <a:gd name="connsiteX10" fmla="*/ 386384 w 1315302"/>
                <a:gd name="connsiteY10" fmla="*/ 1556731 h 1655135"/>
                <a:gd name="connsiteX11" fmla="*/ 421052 w 1315302"/>
                <a:gd name="connsiteY11" fmla="*/ 1571170 h 1655135"/>
                <a:gd name="connsiteX12" fmla="*/ 446968 w 1315302"/>
                <a:gd name="connsiteY12" fmla="*/ 1571538 h 1655135"/>
                <a:gd name="connsiteX13" fmla="*/ 519655 w 1315302"/>
                <a:gd name="connsiteY13" fmla="*/ 1471050 h 1655135"/>
                <a:gd name="connsiteX14" fmla="*/ 508064 w 1315302"/>
                <a:gd name="connsiteY14" fmla="*/ 1437605 h 1655135"/>
                <a:gd name="connsiteX15" fmla="*/ 505600 w 1315302"/>
                <a:gd name="connsiteY15" fmla="*/ 1434178 h 1655135"/>
                <a:gd name="connsiteX16" fmla="*/ 488424 w 1315302"/>
                <a:gd name="connsiteY16" fmla="*/ 1402634 h 1655135"/>
                <a:gd name="connsiteX17" fmla="*/ 457373 w 1315302"/>
                <a:gd name="connsiteY17" fmla="*/ 1328525 h 1655135"/>
                <a:gd name="connsiteX18" fmla="*/ 451756 w 1315302"/>
                <a:gd name="connsiteY18" fmla="*/ 1310215 h 1655135"/>
                <a:gd name="connsiteX19" fmla="*/ 455750 w 1315302"/>
                <a:gd name="connsiteY19" fmla="*/ 1312089 h 1655135"/>
                <a:gd name="connsiteX20" fmla="*/ 465526 w 1315302"/>
                <a:gd name="connsiteY20" fmla="*/ 1330066 h 1655135"/>
                <a:gd name="connsiteX21" fmla="*/ 765749 w 1315302"/>
                <a:gd name="connsiteY21" fmla="*/ 1615322 h 1655135"/>
                <a:gd name="connsiteX22" fmla="*/ 827578 w 1315302"/>
                <a:gd name="connsiteY22" fmla="*/ 1644937 h 1655135"/>
                <a:gd name="connsiteX23" fmla="*/ 832114 w 1315302"/>
                <a:gd name="connsiteY23" fmla="*/ 1647489 h 1655135"/>
                <a:gd name="connsiteX24" fmla="*/ 868651 w 1315302"/>
                <a:gd name="connsiteY24" fmla="*/ 1655135 h 1655135"/>
                <a:gd name="connsiteX25" fmla="*/ 962515 w 1315302"/>
                <a:gd name="connsiteY25" fmla="*/ 1557836 h 1655135"/>
                <a:gd name="connsiteX26" fmla="*/ 905186 w 1315302"/>
                <a:gd name="connsiteY26" fmla="*/ 1468185 h 1655135"/>
                <a:gd name="connsiteX27" fmla="*/ 895766 w 1315302"/>
                <a:gd name="connsiteY27" fmla="*/ 1465153 h 1655135"/>
                <a:gd name="connsiteX28" fmla="*/ 856183 w 1315302"/>
                <a:gd name="connsiteY28" fmla="*/ 1446195 h 1655135"/>
                <a:gd name="connsiteX29" fmla="*/ 648531 w 1315302"/>
                <a:gd name="connsiteY29" fmla="*/ 1260229 h 1655135"/>
                <a:gd name="connsiteX30" fmla="*/ 638363 w 1315302"/>
                <a:gd name="connsiteY30" fmla="*/ 1244069 h 1655135"/>
                <a:gd name="connsiteX31" fmla="*/ 656327 w 1315302"/>
                <a:gd name="connsiteY31" fmla="*/ 1264254 h 1655135"/>
                <a:gd name="connsiteX32" fmla="*/ 1035621 w 1315302"/>
                <a:gd name="connsiteY32" fmla="*/ 1478412 h 1655135"/>
                <a:gd name="connsiteX33" fmla="*/ 1097008 w 1315302"/>
                <a:gd name="connsiteY33" fmla="*/ 1490156 h 1655135"/>
                <a:gd name="connsiteX34" fmla="*/ 1101699 w 1315302"/>
                <a:gd name="connsiteY34" fmla="*/ 1491564 h 1655135"/>
                <a:gd name="connsiteX35" fmla="*/ 1123049 w 1315302"/>
                <a:gd name="connsiteY35" fmla="*/ 1493645 h 1655135"/>
                <a:gd name="connsiteX36" fmla="*/ 1228990 w 1315302"/>
                <a:gd name="connsiteY36" fmla="*/ 1391172 h 1655135"/>
                <a:gd name="connsiteX37" fmla="*/ 1144400 w 1315302"/>
                <a:gd name="connsiteY37" fmla="*/ 1290779 h 1655135"/>
                <a:gd name="connsiteX38" fmla="*/ 1129277 w 1315302"/>
                <a:gd name="connsiteY38" fmla="*/ 1289305 h 1655135"/>
                <a:gd name="connsiteX39" fmla="*/ 1129392 w 1315302"/>
                <a:gd name="connsiteY39" fmla="*/ 1288533 h 1655135"/>
                <a:gd name="connsiteX40" fmla="*/ 836802 w 1315302"/>
                <a:gd name="connsiteY40" fmla="*/ 1153880 h 1655135"/>
                <a:gd name="connsiteX41" fmla="*/ 807878 w 1315302"/>
                <a:gd name="connsiteY41" fmla="*/ 1126672 h 1655135"/>
                <a:gd name="connsiteX42" fmla="*/ 840430 w 1315302"/>
                <a:gd name="connsiteY42" fmla="*/ 1146735 h 1655135"/>
                <a:gd name="connsiteX43" fmla="*/ 1111259 w 1315302"/>
                <a:gd name="connsiteY43" fmla="*/ 1224983 h 1655135"/>
                <a:gd name="connsiteX44" fmla="*/ 1166662 w 1315302"/>
                <a:gd name="connsiteY44" fmla="*/ 1226132 h 1655135"/>
                <a:gd name="connsiteX45" fmla="*/ 1222702 w 1315302"/>
                <a:gd name="connsiteY45" fmla="*/ 1222514 h 1655135"/>
                <a:gd name="connsiteX46" fmla="*/ 1222692 w 1315302"/>
                <a:gd name="connsiteY46" fmla="*/ 1222421 h 1655135"/>
                <a:gd name="connsiteX47" fmla="*/ 1229720 w 1315302"/>
                <a:gd name="connsiteY47" fmla="*/ 1222298 h 1655135"/>
                <a:gd name="connsiteX48" fmla="*/ 1315003 w 1315302"/>
                <a:gd name="connsiteY48" fmla="*/ 1135884 h 1655135"/>
                <a:gd name="connsiteX49" fmla="*/ 1225087 w 1315302"/>
                <a:gd name="connsiteY49" fmla="*/ 1033484 h 1655135"/>
                <a:gd name="connsiteX50" fmla="*/ 1205282 w 1315302"/>
                <a:gd name="connsiteY50" fmla="*/ 1033830 h 1655135"/>
                <a:gd name="connsiteX51" fmla="*/ 1199257 w 1315302"/>
                <a:gd name="connsiteY51" fmla="*/ 1035130 h 1655135"/>
                <a:gd name="connsiteX52" fmla="*/ 1162672 w 1315302"/>
                <a:gd name="connsiteY52" fmla="*/ 1037492 h 1655135"/>
                <a:gd name="connsiteX53" fmla="*/ 745848 w 1315302"/>
                <a:gd name="connsiteY53" fmla="*/ 797253 h 1655135"/>
                <a:gd name="connsiteX54" fmla="*/ 733279 w 1315302"/>
                <a:gd name="connsiteY54" fmla="*/ 772109 h 1655135"/>
                <a:gd name="connsiteX55" fmla="*/ 752111 w 1315302"/>
                <a:gd name="connsiteY55" fmla="*/ 763121 h 1655135"/>
                <a:gd name="connsiteX56" fmla="*/ 1031851 w 1315302"/>
                <a:gd name="connsiteY56" fmla="*/ 747936 h 1655135"/>
                <a:gd name="connsiteX57" fmla="*/ 1031948 w 1315302"/>
                <a:gd name="connsiteY57" fmla="*/ 747602 h 1655135"/>
                <a:gd name="connsiteX58" fmla="*/ 1044868 w 1315302"/>
                <a:gd name="connsiteY58" fmla="*/ 751225 h 1655135"/>
                <a:gd name="connsiteX59" fmla="*/ 1159895 w 1315302"/>
                <a:gd name="connsiteY59" fmla="*/ 701085 h 1655135"/>
                <a:gd name="connsiteX60" fmla="*/ 1126294 w 1315302"/>
                <a:gd name="connsiteY60" fmla="*/ 544118 h 1655135"/>
                <a:gd name="connsiteX61" fmla="*/ 1105839 w 1315302"/>
                <a:gd name="connsiteY61" fmla="*/ 533626 h 1655135"/>
                <a:gd name="connsiteX62" fmla="*/ 1094566 w 1315302"/>
                <a:gd name="connsiteY62" fmla="*/ 530464 h 1655135"/>
                <a:gd name="connsiteX63" fmla="*/ 1094845 w 1315302"/>
                <a:gd name="connsiteY63" fmla="*/ 529492 h 1655135"/>
                <a:gd name="connsiteX64" fmla="*/ 778581 w 1315302"/>
                <a:gd name="connsiteY64" fmla="*/ 518052 h 1655135"/>
                <a:gd name="connsiteX65" fmla="*/ 775586 w 1315302"/>
                <a:gd name="connsiteY65" fmla="*/ 518839 h 1655135"/>
                <a:gd name="connsiteX66" fmla="*/ 772695 w 1315302"/>
                <a:gd name="connsiteY66" fmla="*/ 516878 h 1655135"/>
                <a:gd name="connsiteX67" fmla="*/ 594051 w 1315302"/>
                <a:gd name="connsiteY67" fmla="*/ 448089 h 1655135"/>
                <a:gd name="connsiteX68" fmla="*/ 578140 w 1315302"/>
                <a:gd name="connsiteY68" fmla="*/ 446390 h 1655135"/>
                <a:gd name="connsiteX69" fmla="*/ 462435 w 1315302"/>
                <a:gd name="connsiteY69" fmla="*/ 47231 h 1655135"/>
                <a:gd name="connsiteX70" fmla="*/ 451544 w 1315302"/>
                <a:gd name="connsiteY70" fmla="*/ 0 h 1655135"/>
                <a:gd name="connsiteX0" fmla="*/ 0 w 1315302"/>
                <a:gd name="connsiteY0" fmla="*/ 280627 h 1607904"/>
                <a:gd name="connsiteX1" fmla="*/ 182344 w 1315302"/>
                <a:gd name="connsiteY1" fmla="*/ 505941 h 1607904"/>
                <a:gd name="connsiteX2" fmla="*/ 198059 w 1315302"/>
                <a:gd name="connsiteY2" fmla="*/ 528109 h 1607904"/>
                <a:gd name="connsiteX3" fmla="*/ 197558 w 1315302"/>
                <a:gd name="connsiteY3" fmla="*/ 898325 h 1607904"/>
                <a:gd name="connsiteX4" fmla="*/ 240080 w 1315302"/>
                <a:gd name="connsiteY4" fmla="*/ 1018229 h 1607904"/>
                <a:gd name="connsiteX5" fmla="*/ 253642 w 1315302"/>
                <a:gd name="connsiteY5" fmla="*/ 1045328 h 1607904"/>
                <a:gd name="connsiteX6" fmla="*/ 252471 w 1315302"/>
                <a:gd name="connsiteY6" fmla="*/ 1087952 h 1607904"/>
                <a:gd name="connsiteX7" fmla="*/ 334464 w 1315302"/>
                <a:gd name="connsiteY7" fmla="*/ 1432208 h 1607904"/>
                <a:gd name="connsiteX8" fmla="*/ 357640 w 1315302"/>
                <a:gd name="connsiteY8" fmla="*/ 1474774 h 1607904"/>
                <a:gd name="connsiteX9" fmla="*/ 360744 w 1315302"/>
                <a:gd name="connsiteY9" fmla="*/ 1481504 h 1607904"/>
                <a:gd name="connsiteX10" fmla="*/ 386384 w 1315302"/>
                <a:gd name="connsiteY10" fmla="*/ 1509500 h 1607904"/>
                <a:gd name="connsiteX11" fmla="*/ 421052 w 1315302"/>
                <a:gd name="connsiteY11" fmla="*/ 1523939 h 1607904"/>
                <a:gd name="connsiteX12" fmla="*/ 446968 w 1315302"/>
                <a:gd name="connsiteY12" fmla="*/ 1524307 h 1607904"/>
                <a:gd name="connsiteX13" fmla="*/ 519655 w 1315302"/>
                <a:gd name="connsiteY13" fmla="*/ 1423819 h 1607904"/>
                <a:gd name="connsiteX14" fmla="*/ 508064 w 1315302"/>
                <a:gd name="connsiteY14" fmla="*/ 1390374 h 1607904"/>
                <a:gd name="connsiteX15" fmla="*/ 505600 w 1315302"/>
                <a:gd name="connsiteY15" fmla="*/ 1386947 h 1607904"/>
                <a:gd name="connsiteX16" fmla="*/ 488424 w 1315302"/>
                <a:gd name="connsiteY16" fmla="*/ 1355403 h 1607904"/>
                <a:gd name="connsiteX17" fmla="*/ 457373 w 1315302"/>
                <a:gd name="connsiteY17" fmla="*/ 1281294 h 1607904"/>
                <a:gd name="connsiteX18" fmla="*/ 451756 w 1315302"/>
                <a:gd name="connsiteY18" fmla="*/ 1262984 h 1607904"/>
                <a:gd name="connsiteX19" fmla="*/ 455750 w 1315302"/>
                <a:gd name="connsiteY19" fmla="*/ 1264858 h 1607904"/>
                <a:gd name="connsiteX20" fmla="*/ 465526 w 1315302"/>
                <a:gd name="connsiteY20" fmla="*/ 1282835 h 1607904"/>
                <a:gd name="connsiteX21" fmla="*/ 765749 w 1315302"/>
                <a:gd name="connsiteY21" fmla="*/ 1568091 h 1607904"/>
                <a:gd name="connsiteX22" fmla="*/ 827578 w 1315302"/>
                <a:gd name="connsiteY22" fmla="*/ 1597706 h 1607904"/>
                <a:gd name="connsiteX23" fmla="*/ 832114 w 1315302"/>
                <a:gd name="connsiteY23" fmla="*/ 1600258 h 1607904"/>
                <a:gd name="connsiteX24" fmla="*/ 868651 w 1315302"/>
                <a:gd name="connsiteY24" fmla="*/ 1607904 h 1607904"/>
                <a:gd name="connsiteX25" fmla="*/ 962515 w 1315302"/>
                <a:gd name="connsiteY25" fmla="*/ 1510605 h 1607904"/>
                <a:gd name="connsiteX26" fmla="*/ 905186 w 1315302"/>
                <a:gd name="connsiteY26" fmla="*/ 1420954 h 1607904"/>
                <a:gd name="connsiteX27" fmla="*/ 895766 w 1315302"/>
                <a:gd name="connsiteY27" fmla="*/ 1417922 h 1607904"/>
                <a:gd name="connsiteX28" fmla="*/ 856183 w 1315302"/>
                <a:gd name="connsiteY28" fmla="*/ 1398964 h 1607904"/>
                <a:gd name="connsiteX29" fmla="*/ 648531 w 1315302"/>
                <a:gd name="connsiteY29" fmla="*/ 1212998 h 1607904"/>
                <a:gd name="connsiteX30" fmla="*/ 638363 w 1315302"/>
                <a:gd name="connsiteY30" fmla="*/ 1196838 h 1607904"/>
                <a:gd name="connsiteX31" fmla="*/ 656327 w 1315302"/>
                <a:gd name="connsiteY31" fmla="*/ 1217023 h 1607904"/>
                <a:gd name="connsiteX32" fmla="*/ 1035621 w 1315302"/>
                <a:gd name="connsiteY32" fmla="*/ 1431181 h 1607904"/>
                <a:gd name="connsiteX33" fmla="*/ 1097008 w 1315302"/>
                <a:gd name="connsiteY33" fmla="*/ 1442925 h 1607904"/>
                <a:gd name="connsiteX34" fmla="*/ 1101699 w 1315302"/>
                <a:gd name="connsiteY34" fmla="*/ 1444333 h 1607904"/>
                <a:gd name="connsiteX35" fmla="*/ 1123049 w 1315302"/>
                <a:gd name="connsiteY35" fmla="*/ 1446414 h 1607904"/>
                <a:gd name="connsiteX36" fmla="*/ 1228990 w 1315302"/>
                <a:gd name="connsiteY36" fmla="*/ 1343941 h 1607904"/>
                <a:gd name="connsiteX37" fmla="*/ 1144400 w 1315302"/>
                <a:gd name="connsiteY37" fmla="*/ 1243548 h 1607904"/>
                <a:gd name="connsiteX38" fmla="*/ 1129277 w 1315302"/>
                <a:gd name="connsiteY38" fmla="*/ 1242074 h 1607904"/>
                <a:gd name="connsiteX39" fmla="*/ 1129392 w 1315302"/>
                <a:gd name="connsiteY39" fmla="*/ 1241302 h 1607904"/>
                <a:gd name="connsiteX40" fmla="*/ 836802 w 1315302"/>
                <a:gd name="connsiteY40" fmla="*/ 1106649 h 1607904"/>
                <a:gd name="connsiteX41" fmla="*/ 807878 w 1315302"/>
                <a:gd name="connsiteY41" fmla="*/ 1079441 h 1607904"/>
                <a:gd name="connsiteX42" fmla="*/ 840430 w 1315302"/>
                <a:gd name="connsiteY42" fmla="*/ 1099504 h 1607904"/>
                <a:gd name="connsiteX43" fmla="*/ 1111259 w 1315302"/>
                <a:gd name="connsiteY43" fmla="*/ 1177752 h 1607904"/>
                <a:gd name="connsiteX44" fmla="*/ 1166662 w 1315302"/>
                <a:gd name="connsiteY44" fmla="*/ 1178901 h 1607904"/>
                <a:gd name="connsiteX45" fmla="*/ 1222702 w 1315302"/>
                <a:gd name="connsiteY45" fmla="*/ 1175283 h 1607904"/>
                <a:gd name="connsiteX46" fmla="*/ 1222692 w 1315302"/>
                <a:gd name="connsiteY46" fmla="*/ 1175190 h 1607904"/>
                <a:gd name="connsiteX47" fmla="*/ 1229720 w 1315302"/>
                <a:gd name="connsiteY47" fmla="*/ 1175067 h 1607904"/>
                <a:gd name="connsiteX48" fmla="*/ 1315003 w 1315302"/>
                <a:gd name="connsiteY48" fmla="*/ 1088653 h 1607904"/>
                <a:gd name="connsiteX49" fmla="*/ 1225087 w 1315302"/>
                <a:gd name="connsiteY49" fmla="*/ 986253 h 1607904"/>
                <a:gd name="connsiteX50" fmla="*/ 1205282 w 1315302"/>
                <a:gd name="connsiteY50" fmla="*/ 986599 h 1607904"/>
                <a:gd name="connsiteX51" fmla="*/ 1199257 w 1315302"/>
                <a:gd name="connsiteY51" fmla="*/ 987899 h 1607904"/>
                <a:gd name="connsiteX52" fmla="*/ 1162672 w 1315302"/>
                <a:gd name="connsiteY52" fmla="*/ 990261 h 1607904"/>
                <a:gd name="connsiteX53" fmla="*/ 745848 w 1315302"/>
                <a:gd name="connsiteY53" fmla="*/ 750022 h 1607904"/>
                <a:gd name="connsiteX54" fmla="*/ 733279 w 1315302"/>
                <a:gd name="connsiteY54" fmla="*/ 724878 h 1607904"/>
                <a:gd name="connsiteX55" fmla="*/ 752111 w 1315302"/>
                <a:gd name="connsiteY55" fmla="*/ 715890 h 1607904"/>
                <a:gd name="connsiteX56" fmla="*/ 1031851 w 1315302"/>
                <a:gd name="connsiteY56" fmla="*/ 700705 h 1607904"/>
                <a:gd name="connsiteX57" fmla="*/ 1031948 w 1315302"/>
                <a:gd name="connsiteY57" fmla="*/ 700371 h 1607904"/>
                <a:gd name="connsiteX58" fmla="*/ 1044868 w 1315302"/>
                <a:gd name="connsiteY58" fmla="*/ 703994 h 1607904"/>
                <a:gd name="connsiteX59" fmla="*/ 1159895 w 1315302"/>
                <a:gd name="connsiteY59" fmla="*/ 653854 h 1607904"/>
                <a:gd name="connsiteX60" fmla="*/ 1126294 w 1315302"/>
                <a:gd name="connsiteY60" fmla="*/ 496887 h 1607904"/>
                <a:gd name="connsiteX61" fmla="*/ 1105839 w 1315302"/>
                <a:gd name="connsiteY61" fmla="*/ 486395 h 1607904"/>
                <a:gd name="connsiteX62" fmla="*/ 1094566 w 1315302"/>
                <a:gd name="connsiteY62" fmla="*/ 483233 h 1607904"/>
                <a:gd name="connsiteX63" fmla="*/ 1094845 w 1315302"/>
                <a:gd name="connsiteY63" fmla="*/ 482261 h 1607904"/>
                <a:gd name="connsiteX64" fmla="*/ 778581 w 1315302"/>
                <a:gd name="connsiteY64" fmla="*/ 470821 h 1607904"/>
                <a:gd name="connsiteX65" fmla="*/ 775586 w 1315302"/>
                <a:gd name="connsiteY65" fmla="*/ 471608 h 1607904"/>
                <a:gd name="connsiteX66" fmla="*/ 772695 w 1315302"/>
                <a:gd name="connsiteY66" fmla="*/ 469647 h 1607904"/>
                <a:gd name="connsiteX67" fmla="*/ 594051 w 1315302"/>
                <a:gd name="connsiteY67" fmla="*/ 400858 h 1607904"/>
                <a:gd name="connsiteX68" fmla="*/ 578140 w 1315302"/>
                <a:gd name="connsiteY68" fmla="*/ 399159 h 1607904"/>
                <a:gd name="connsiteX69" fmla="*/ 462435 w 1315302"/>
                <a:gd name="connsiteY69" fmla="*/ 0 h 1607904"/>
                <a:gd name="connsiteX0" fmla="*/ 0 w 1315302"/>
                <a:gd name="connsiteY0" fmla="*/ 280627 h 1607904"/>
                <a:gd name="connsiteX1" fmla="*/ 182344 w 1315302"/>
                <a:gd name="connsiteY1" fmla="*/ 505941 h 1607904"/>
                <a:gd name="connsiteX2" fmla="*/ 198059 w 1315302"/>
                <a:gd name="connsiteY2" fmla="*/ 528109 h 1607904"/>
                <a:gd name="connsiteX3" fmla="*/ 197558 w 1315302"/>
                <a:gd name="connsiteY3" fmla="*/ 898325 h 1607904"/>
                <a:gd name="connsiteX4" fmla="*/ 240080 w 1315302"/>
                <a:gd name="connsiteY4" fmla="*/ 1018229 h 1607904"/>
                <a:gd name="connsiteX5" fmla="*/ 253642 w 1315302"/>
                <a:gd name="connsiteY5" fmla="*/ 1045328 h 1607904"/>
                <a:gd name="connsiteX6" fmla="*/ 252471 w 1315302"/>
                <a:gd name="connsiteY6" fmla="*/ 1087952 h 1607904"/>
                <a:gd name="connsiteX7" fmla="*/ 334464 w 1315302"/>
                <a:gd name="connsiteY7" fmla="*/ 1432208 h 1607904"/>
                <a:gd name="connsiteX8" fmla="*/ 357640 w 1315302"/>
                <a:gd name="connsiteY8" fmla="*/ 1474774 h 1607904"/>
                <a:gd name="connsiteX9" fmla="*/ 360744 w 1315302"/>
                <a:gd name="connsiteY9" fmla="*/ 1481504 h 1607904"/>
                <a:gd name="connsiteX10" fmla="*/ 386384 w 1315302"/>
                <a:gd name="connsiteY10" fmla="*/ 1509500 h 1607904"/>
                <a:gd name="connsiteX11" fmla="*/ 421052 w 1315302"/>
                <a:gd name="connsiteY11" fmla="*/ 1523939 h 1607904"/>
                <a:gd name="connsiteX12" fmla="*/ 446968 w 1315302"/>
                <a:gd name="connsiteY12" fmla="*/ 1524307 h 1607904"/>
                <a:gd name="connsiteX13" fmla="*/ 519655 w 1315302"/>
                <a:gd name="connsiteY13" fmla="*/ 1423819 h 1607904"/>
                <a:gd name="connsiteX14" fmla="*/ 508064 w 1315302"/>
                <a:gd name="connsiteY14" fmla="*/ 1390374 h 1607904"/>
                <a:gd name="connsiteX15" fmla="*/ 505600 w 1315302"/>
                <a:gd name="connsiteY15" fmla="*/ 1386947 h 1607904"/>
                <a:gd name="connsiteX16" fmla="*/ 488424 w 1315302"/>
                <a:gd name="connsiteY16" fmla="*/ 1355403 h 1607904"/>
                <a:gd name="connsiteX17" fmla="*/ 457373 w 1315302"/>
                <a:gd name="connsiteY17" fmla="*/ 1281294 h 1607904"/>
                <a:gd name="connsiteX18" fmla="*/ 451756 w 1315302"/>
                <a:gd name="connsiteY18" fmla="*/ 1262984 h 1607904"/>
                <a:gd name="connsiteX19" fmla="*/ 455750 w 1315302"/>
                <a:gd name="connsiteY19" fmla="*/ 1264858 h 1607904"/>
                <a:gd name="connsiteX20" fmla="*/ 465526 w 1315302"/>
                <a:gd name="connsiteY20" fmla="*/ 1282835 h 1607904"/>
                <a:gd name="connsiteX21" fmla="*/ 765749 w 1315302"/>
                <a:gd name="connsiteY21" fmla="*/ 1568091 h 1607904"/>
                <a:gd name="connsiteX22" fmla="*/ 827578 w 1315302"/>
                <a:gd name="connsiteY22" fmla="*/ 1597706 h 1607904"/>
                <a:gd name="connsiteX23" fmla="*/ 832114 w 1315302"/>
                <a:gd name="connsiteY23" fmla="*/ 1600258 h 1607904"/>
                <a:gd name="connsiteX24" fmla="*/ 868651 w 1315302"/>
                <a:gd name="connsiteY24" fmla="*/ 1607904 h 1607904"/>
                <a:gd name="connsiteX25" fmla="*/ 962515 w 1315302"/>
                <a:gd name="connsiteY25" fmla="*/ 1510605 h 1607904"/>
                <a:gd name="connsiteX26" fmla="*/ 905186 w 1315302"/>
                <a:gd name="connsiteY26" fmla="*/ 1420954 h 1607904"/>
                <a:gd name="connsiteX27" fmla="*/ 895766 w 1315302"/>
                <a:gd name="connsiteY27" fmla="*/ 1417922 h 1607904"/>
                <a:gd name="connsiteX28" fmla="*/ 856183 w 1315302"/>
                <a:gd name="connsiteY28" fmla="*/ 1398964 h 1607904"/>
                <a:gd name="connsiteX29" fmla="*/ 648531 w 1315302"/>
                <a:gd name="connsiteY29" fmla="*/ 1212998 h 1607904"/>
                <a:gd name="connsiteX30" fmla="*/ 638363 w 1315302"/>
                <a:gd name="connsiteY30" fmla="*/ 1196838 h 1607904"/>
                <a:gd name="connsiteX31" fmla="*/ 656327 w 1315302"/>
                <a:gd name="connsiteY31" fmla="*/ 1217023 h 1607904"/>
                <a:gd name="connsiteX32" fmla="*/ 1035621 w 1315302"/>
                <a:gd name="connsiteY32" fmla="*/ 1431181 h 1607904"/>
                <a:gd name="connsiteX33" fmla="*/ 1097008 w 1315302"/>
                <a:gd name="connsiteY33" fmla="*/ 1442925 h 1607904"/>
                <a:gd name="connsiteX34" fmla="*/ 1101699 w 1315302"/>
                <a:gd name="connsiteY34" fmla="*/ 1444333 h 1607904"/>
                <a:gd name="connsiteX35" fmla="*/ 1123049 w 1315302"/>
                <a:gd name="connsiteY35" fmla="*/ 1446414 h 1607904"/>
                <a:gd name="connsiteX36" fmla="*/ 1228990 w 1315302"/>
                <a:gd name="connsiteY36" fmla="*/ 1343941 h 1607904"/>
                <a:gd name="connsiteX37" fmla="*/ 1144400 w 1315302"/>
                <a:gd name="connsiteY37" fmla="*/ 1243548 h 1607904"/>
                <a:gd name="connsiteX38" fmla="*/ 1129277 w 1315302"/>
                <a:gd name="connsiteY38" fmla="*/ 1242074 h 1607904"/>
                <a:gd name="connsiteX39" fmla="*/ 1129392 w 1315302"/>
                <a:gd name="connsiteY39" fmla="*/ 1241302 h 1607904"/>
                <a:gd name="connsiteX40" fmla="*/ 836802 w 1315302"/>
                <a:gd name="connsiteY40" fmla="*/ 1106649 h 1607904"/>
                <a:gd name="connsiteX41" fmla="*/ 807878 w 1315302"/>
                <a:gd name="connsiteY41" fmla="*/ 1079441 h 1607904"/>
                <a:gd name="connsiteX42" fmla="*/ 840430 w 1315302"/>
                <a:gd name="connsiteY42" fmla="*/ 1099504 h 1607904"/>
                <a:gd name="connsiteX43" fmla="*/ 1111259 w 1315302"/>
                <a:gd name="connsiteY43" fmla="*/ 1177752 h 1607904"/>
                <a:gd name="connsiteX44" fmla="*/ 1166662 w 1315302"/>
                <a:gd name="connsiteY44" fmla="*/ 1178901 h 1607904"/>
                <a:gd name="connsiteX45" fmla="*/ 1222702 w 1315302"/>
                <a:gd name="connsiteY45" fmla="*/ 1175283 h 1607904"/>
                <a:gd name="connsiteX46" fmla="*/ 1222692 w 1315302"/>
                <a:gd name="connsiteY46" fmla="*/ 1175190 h 1607904"/>
                <a:gd name="connsiteX47" fmla="*/ 1229720 w 1315302"/>
                <a:gd name="connsiteY47" fmla="*/ 1175067 h 1607904"/>
                <a:gd name="connsiteX48" fmla="*/ 1315003 w 1315302"/>
                <a:gd name="connsiteY48" fmla="*/ 1088653 h 1607904"/>
                <a:gd name="connsiteX49" fmla="*/ 1225087 w 1315302"/>
                <a:gd name="connsiteY49" fmla="*/ 986253 h 1607904"/>
                <a:gd name="connsiteX50" fmla="*/ 1205282 w 1315302"/>
                <a:gd name="connsiteY50" fmla="*/ 986599 h 1607904"/>
                <a:gd name="connsiteX51" fmla="*/ 1199257 w 1315302"/>
                <a:gd name="connsiteY51" fmla="*/ 987899 h 1607904"/>
                <a:gd name="connsiteX52" fmla="*/ 1162672 w 1315302"/>
                <a:gd name="connsiteY52" fmla="*/ 990261 h 1607904"/>
                <a:gd name="connsiteX53" fmla="*/ 745848 w 1315302"/>
                <a:gd name="connsiteY53" fmla="*/ 750022 h 1607904"/>
                <a:gd name="connsiteX54" fmla="*/ 733279 w 1315302"/>
                <a:gd name="connsiteY54" fmla="*/ 724878 h 1607904"/>
                <a:gd name="connsiteX55" fmla="*/ 752111 w 1315302"/>
                <a:gd name="connsiteY55" fmla="*/ 715890 h 1607904"/>
                <a:gd name="connsiteX56" fmla="*/ 1031851 w 1315302"/>
                <a:gd name="connsiteY56" fmla="*/ 700705 h 1607904"/>
                <a:gd name="connsiteX57" fmla="*/ 1031948 w 1315302"/>
                <a:gd name="connsiteY57" fmla="*/ 700371 h 1607904"/>
                <a:gd name="connsiteX58" fmla="*/ 1044868 w 1315302"/>
                <a:gd name="connsiteY58" fmla="*/ 703994 h 1607904"/>
                <a:gd name="connsiteX59" fmla="*/ 1159895 w 1315302"/>
                <a:gd name="connsiteY59" fmla="*/ 653854 h 1607904"/>
                <a:gd name="connsiteX60" fmla="*/ 1126294 w 1315302"/>
                <a:gd name="connsiteY60" fmla="*/ 496887 h 1607904"/>
                <a:gd name="connsiteX61" fmla="*/ 1105839 w 1315302"/>
                <a:gd name="connsiteY61" fmla="*/ 486395 h 1607904"/>
                <a:gd name="connsiteX62" fmla="*/ 1094566 w 1315302"/>
                <a:gd name="connsiteY62" fmla="*/ 483233 h 1607904"/>
                <a:gd name="connsiteX63" fmla="*/ 1094845 w 1315302"/>
                <a:gd name="connsiteY63" fmla="*/ 482261 h 1607904"/>
                <a:gd name="connsiteX64" fmla="*/ 778581 w 1315302"/>
                <a:gd name="connsiteY64" fmla="*/ 470821 h 1607904"/>
                <a:gd name="connsiteX65" fmla="*/ 775586 w 1315302"/>
                <a:gd name="connsiteY65" fmla="*/ 471608 h 1607904"/>
                <a:gd name="connsiteX66" fmla="*/ 772695 w 1315302"/>
                <a:gd name="connsiteY66" fmla="*/ 469647 h 1607904"/>
                <a:gd name="connsiteX67" fmla="*/ 594051 w 1315302"/>
                <a:gd name="connsiteY67" fmla="*/ 400858 h 1607904"/>
                <a:gd name="connsiteX68" fmla="*/ 578140 w 1315302"/>
                <a:gd name="connsiteY68" fmla="*/ 399159 h 1607904"/>
                <a:gd name="connsiteX69" fmla="*/ 462435 w 1315302"/>
                <a:gd name="connsiteY69" fmla="*/ 0 h 1607904"/>
                <a:gd name="connsiteX0" fmla="*/ 0 w 1315302"/>
                <a:gd name="connsiteY0" fmla="*/ 255519 h 1582796"/>
                <a:gd name="connsiteX1" fmla="*/ 182344 w 1315302"/>
                <a:gd name="connsiteY1" fmla="*/ 480833 h 1582796"/>
                <a:gd name="connsiteX2" fmla="*/ 198059 w 1315302"/>
                <a:gd name="connsiteY2" fmla="*/ 503001 h 1582796"/>
                <a:gd name="connsiteX3" fmla="*/ 197558 w 1315302"/>
                <a:gd name="connsiteY3" fmla="*/ 873217 h 1582796"/>
                <a:gd name="connsiteX4" fmla="*/ 240080 w 1315302"/>
                <a:gd name="connsiteY4" fmla="*/ 993121 h 1582796"/>
                <a:gd name="connsiteX5" fmla="*/ 253642 w 1315302"/>
                <a:gd name="connsiteY5" fmla="*/ 1020220 h 1582796"/>
                <a:gd name="connsiteX6" fmla="*/ 252471 w 1315302"/>
                <a:gd name="connsiteY6" fmla="*/ 1062844 h 1582796"/>
                <a:gd name="connsiteX7" fmla="*/ 334464 w 1315302"/>
                <a:gd name="connsiteY7" fmla="*/ 1407100 h 1582796"/>
                <a:gd name="connsiteX8" fmla="*/ 357640 w 1315302"/>
                <a:gd name="connsiteY8" fmla="*/ 1449666 h 1582796"/>
                <a:gd name="connsiteX9" fmla="*/ 360744 w 1315302"/>
                <a:gd name="connsiteY9" fmla="*/ 1456396 h 1582796"/>
                <a:gd name="connsiteX10" fmla="*/ 386384 w 1315302"/>
                <a:gd name="connsiteY10" fmla="*/ 1484392 h 1582796"/>
                <a:gd name="connsiteX11" fmla="*/ 421052 w 1315302"/>
                <a:gd name="connsiteY11" fmla="*/ 1498831 h 1582796"/>
                <a:gd name="connsiteX12" fmla="*/ 446968 w 1315302"/>
                <a:gd name="connsiteY12" fmla="*/ 1499199 h 1582796"/>
                <a:gd name="connsiteX13" fmla="*/ 519655 w 1315302"/>
                <a:gd name="connsiteY13" fmla="*/ 1398711 h 1582796"/>
                <a:gd name="connsiteX14" fmla="*/ 508064 w 1315302"/>
                <a:gd name="connsiteY14" fmla="*/ 1365266 h 1582796"/>
                <a:gd name="connsiteX15" fmla="*/ 505600 w 1315302"/>
                <a:gd name="connsiteY15" fmla="*/ 1361839 h 1582796"/>
                <a:gd name="connsiteX16" fmla="*/ 488424 w 1315302"/>
                <a:gd name="connsiteY16" fmla="*/ 1330295 h 1582796"/>
                <a:gd name="connsiteX17" fmla="*/ 457373 w 1315302"/>
                <a:gd name="connsiteY17" fmla="*/ 1256186 h 1582796"/>
                <a:gd name="connsiteX18" fmla="*/ 451756 w 1315302"/>
                <a:gd name="connsiteY18" fmla="*/ 1237876 h 1582796"/>
                <a:gd name="connsiteX19" fmla="*/ 455750 w 1315302"/>
                <a:gd name="connsiteY19" fmla="*/ 1239750 h 1582796"/>
                <a:gd name="connsiteX20" fmla="*/ 465526 w 1315302"/>
                <a:gd name="connsiteY20" fmla="*/ 1257727 h 1582796"/>
                <a:gd name="connsiteX21" fmla="*/ 765749 w 1315302"/>
                <a:gd name="connsiteY21" fmla="*/ 1542983 h 1582796"/>
                <a:gd name="connsiteX22" fmla="*/ 827578 w 1315302"/>
                <a:gd name="connsiteY22" fmla="*/ 1572598 h 1582796"/>
                <a:gd name="connsiteX23" fmla="*/ 832114 w 1315302"/>
                <a:gd name="connsiteY23" fmla="*/ 1575150 h 1582796"/>
                <a:gd name="connsiteX24" fmla="*/ 868651 w 1315302"/>
                <a:gd name="connsiteY24" fmla="*/ 1582796 h 1582796"/>
                <a:gd name="connsiteX25" fmla="*/ 962515 w 1315302"/>
                <a:gd name="connsiteY25" fmla="*/ 1485497 h 1582796"/>
                <a:gd name="connsiteX26" fmla="*/ 905186 w 1315302"/>
                <a:gd name="connsiteY26" fmla="*/ 1395846 h 1582796"/>
                <a:gd name="connsiteX27" fmla="*/ 895766 w 1315302"/>
                <a:gd name="connsiteY27" fmla="*/ 1392814 h 1582796"/>
                <a:gd name="connsiteX28" fmla="*/ 856183 w 1315302"/>
                <a:gd name="connsiteY28" fmla="*/ 1373856 h 1582796"/>
                <a:gd name="connsiteX29" fmla="*/ 648531 w 1315302"/>
                <a:gd name="connsiteY29" fmla="*/ 1187890 h 1582796"/>
                <a:gd name="connsiteX30" fmla="*/ 638363 w 1315302"/>
                <a:gd name="connsiteY30" fmla="*/ 1171730 h 1582796"/>
                <a:gd name="connsiteX31" fmla="*/ 656327 w 1315302"/>
                <a:gd name="connsiteY31" fmla="*/ 1191915 h 1582796"/>
                <a:gd name="connsiteX32" fmla="*/ 1035621 w 1315302"/>
                <a:gd name="connsiteY32" fmla="*/ 1406073 h 1582796"/>
                <a:gd name="connsiteX33" fmla="*/ 1097008 w 1315302"/>
                <a:gd name="connsiteY33" fmla="*/ 1417817 h 1582796"/>
                <a:gd name="connsiteX34" fmla="*/ 1101699 w 1315302"/>
                <a:gd name="connsiteY34" fmla="*/ 1419225 h 1582796"/>
                <a:gd name="connsiteX35" fmla="*/ 1123049 w 1315302"/>
                <a:gd name="connsiteY35" fmla="*/ 1421306 h 1582796"/>
                <a:gd name="connsiteX36" fmla="*/ 1228990 w 1315302"/>
                <a:gd name="connsiteY36" fmla="*/ 1318833 h 1582796"/>
                <a:gd name="connsiteX37" fmla="*/ 1144400 w 1315302"/>
                <a:gd name="connsiteY37" fmla="*/ 1218440 h 1582796"/>
                <a:gd name="connsiteX38" fmla="*/ 1129277 w 1315302"/>
                <a:gd name="connsiteY38" fmla="*/ 1216966 h 1582796"/>
                <a:gd name="connsiteX39" fmla="*/ 1129392 w 1315302"/>
                <a:gd name="connsiteY39" fmla="*/ 1216194 h 1582796"/>
                <a:gd name="connsiteX40" fmla="*/ 836802 w 1315302"/>
                <a:gd name="connsiteY40" fmla="*/ 1081541 h 1582796"/>
                <a:gd name="connsiteX41" fmla="*/ 807878 w 1315302"/>
                <a:gd name="connsiteY41" fmla="*/ 1054333 h 1582796"/>
                <a:gd name="connsiteX42" fmla="*/ 840430 w 1315302"/>
                <a:gd name="connsiteY42" fmla="*/ 1074396 h 1582796"/>
                <a:gd name="connsiteX43" fmla="*/ 1111259 w 1315302"/>
                <a:gd name="connsiteY43" fmla="*/ 1152644 h 1582796"/>
                <a:gd name="connsiteX44" fmla="*/ 1166662 w 1315302"/>
                <a:gd name="connsiteY44" fmla="*/ 1153793 h 1582796"/>
                <a:gd name="connsiteX45" fmla="*/ 1222702 w 1315302"/>
                <a:gd name="connsiteY45" fmla="*/ 1150175 h 1582796"/>
                <a:gd name="connsiteX46" fmla="*/ 1222692 w 1315302"/>
                <a:gd name="connsiteY46" fmla="*/ 1150082 h 1582796"/>
                <a:gd name="connsiteX47" fmla="*/ 1229720 w 1315302"/>
                <a:gd name="connsiteY47" fmla="*/ 1149959 h 1582796"/>
                <a:gd name="connsiteX48" fmla="*/ 1315003 w 1315302"/>
                <a:gd name="connsiteY48" fmla="*/ 1063545 h 1582796"/>
                <a:gd name="connsiteX49" fmla="*/ 1225087 w 1315302"/>
                <a:gd name="connsiteY49" fmla="*/ 961145 h 1582796"/>
                <a:gd name="connsiteX50" fmla="*/ 1205282 w 1315302"/>
                <a:gd name="connsiteY50" fmla="*/ 961491 h 1582796"/>
                <a:gd name="connsiteX51" fmla="*/ 1199257 w 1315302"/>
                <a:gd name="connsiteY51" fmla="*/ 962791 h 1582796"/>
                <a:gd name="connsiteX52" fmla="*/ 1162672 w 1315302"/>
                <a:gd name="connsiteY52" fmla="*/ 965153 h 1582796"/>
                <a:gd name="connsiteX53" fmla="*/ 745848 w 1315302"/>
                <a:gd name="connsiteY53" fmla="*/ 724914 h 1582796"/>
                <a:gd name="connsiteX54" fmla="*/ 733279 w 1315302"/>
                <a:gd name="connsiteY54" fmla="*/ 699770 h 1582796"/>
                <a:gd name="connsiteX55" fmla="*/ 752111 w 1315302"/>
                <a:gd name="connsiteY55" fmla="*/ 690782 h 1582796"/>
                <a:gd name="connsiteX56" fmla="*/ 1031851 w 1315302"/>
                <a:gd name="connsiteY56" fmla="*/ 675597 h 1582796"/>
                <a:gd name="connsiteX57" fmla="*/ 1031948 w 1315302"/>
                <a:gd name="connsiteY57" fmla="*/ 675263 h 1582796"/>
                <a:gd name="connsiteX58" fmla="*/ 1044868 w 1315302"/>
                <a:gd name="connsiteY58" fmla="*/ 678886 h 1582796"/>
                <a:gd name="connsiteX59" fmla="*/ 1159895 w 1315302"/>
                <a:gd name="connsiteY59" fmla="*/ 628746 h 1582796"/>
                <a:gd name="connsiteX60" fmla="*/ 1126294 w 1315302"/>
                <a:gd name="connsiteY60" fmla="*/ 471779 h 1582796"/>
                <a:gd name="connsiteX61" fmla="*/ 1105839 w 1315302"/>
                <a:gd name="connsiteY61" fmla="*/ 461287 h 1582796"/>
                <a:gd name="connsiteX62" fmla="*/ 1094566 w 1315302"/>
                <a:gd name="connsiteY62" fmla="*/ 458125 h 1582796"/>
                <a:gd name="connsiteX63" fmla="*/ 1094845 w 1315302"/>
                <a:gd name="connsiteY63" fmla="*/ 457153 h 1582796"/>
                <a:gd name="connsiteX64" fmla="*/ 778581 w 1315302"/>
                <a:gd name="connsiteY64" fmla="*/ 445713 h 1582796"/>
                <a:gd name="connsiteX65" fmla="*/ 775586 w 1315302"/>
                <a:gd name="connsiteY65" fmla="*/ 446500 h 1582796"/>
                <a:gd name="connsiteX66" fmla="*/ 772695 w 1315302"/>
                <a:gd name="connsiteY66" fmla="*/ 444539 h 1582796"/>
                <a:gd name="connsiteX67" fmla="*/ 594051 w 1315302"/>
                <a:gd name="connsiteY67" fmla="*/ 375750 h 1582796"/>
                <a:gd name="connsiteX68" fmla="*/ 578140 w 1315302"/>
                <a:gd name="connsiteY68" fmla="*/ 374051 h 1582796"/>
                <a:gd name="connsiteX69" fmla="*/ 486363 w 1315302"/>
                <a:gd name="connsiteY69" fmla="*/ 0 h 1582796"/>
                <a:gd name="connsiteX0" fmla="*/ 0 w 1315302"/>
                <a:gd name="connsiteY0" fmla="*/ 255519 h 1582796"/>
                <a:gd name="connsiteX1" fmla="*/ 182344 w 1315302"/>
                <a:gd name="connsiteY1" fmla="*/ 480833 h 1582796"/>
                <a:gd name="connsiteX2" fmla="*/ 198059 w 1315302"/>
                <a:gd name="connsiteY2" fmla="*/ 503001 h 1582796"/>
                <a:gd name="connsiteX3" fmla="*/ 197558 w 1315302"/>
                <a:gd name="connsiteY3" fmla="*/ 873217 h 1582796"/>
                <a:gd name="connsiteX4" fmla="*/ 240080 w 1315302"/>
                <a:gd name="connsiteY4" fmla="*/ 993121 h 1582796"/>
                <a:gd name="connsiteX5" fmla="*/ 253642 w 1315302"/>
                <a:gd name="connsiteY5" fmla="*/ 1020220 h 1582796"/>
                <a:gd name="connsiteX6" fmla="*/ 252471 w 1315302"/>
                <a:gd name="connsiteY6" fmla="*/ 1062844 h 1582796"/>
                <a:gd name="connsiteX7" fmla="*/ 334464 w 1315302"/>
                <a:gd name="connsiteY7" fmla="*/ 1407100 h 1582796"/>
                <a:gd name="connsiteX8" fmla="*/ 357640 w 1315302"/>
                <a:gd name="connsiteY8" fmla="*/ 1449666 h 1582796"/>
                <a:gd name="connsiteX9" fmla="*/ 360744 w 1315302"/>
                <a:gd name="connsiteY9" fmla="*/ 1456396 h 1582796"/>
                <a:gd name="connsiteX10" fmla="*/ 386384 w 1315302"/>
                <a:gd name="connsiteY10" fmla="*/ 1484392 h 1582796"/>
                <a:gd name="connsiteX11" fmla="*/ 421052 w 1315302"/>
                <a:gd name="connsiteY11" fmla="*/ 1498831 h 1582796"/>
                <a:gd name="connsiteX12" fmla="*/ 446968 w 1315302"/>
                <a:gd name="connsiteY12" fmla="*/ 1499199 h 1582796"/>
                <a:gd name="connsiteX13" fmla="*/ 519655 w 1315302"/>
                <a:gd name="connsiteY13" fmla="*/ 1398711 h 1582796"/>
                <a:gd name="connsiteX14" fmla="*/ 508064 w 1315302"/>
                <a:gd name="connsiteY14" fmla="*/ 1365266 h 1582796"/>
                <a:gd name="connsiteX15" fmla="*/ 505600 w 1315302"/>
                <a:gd name="connsiteY15" fmla="*/ 1361839 h 1582796"/>
                <a:gd name="connsiteX16" fmla="*/ 488424 w 1315302"/>
                <a:gd name="connsiteY16" fmla="*/ 1330295 h 1582796"/>
                <a:gd name="connsiteX17" fmla="*/ 457373 w 1315302"/>
                <a:gd name="connsiteY17" fmla="*/ 1256186 h 1582796"/>
                <a:gd name="connsiteX18" fmla="*/ 451756 w 1315302"/>
                <a:gd name="connsiteY18" fmla="*/ 1237876 h 1582796"/>
                <a:gd name="connsiteX19" fmla="*/ 455750 w 1315302"/>
                <a:gd name="connsiteY19" fmla="*/ 1239750 h 1582796"/>
                <a:gd name="connsiteX20" fmla="*/ 465526 w 1315302"/>
                <a:gd name="connsiteY20" fmla="*/ 1257727 h 1582796"/>
                <a:gd name="connsiteX21" fmla="*/ 765749 w 1315302"/>
                <a:gd name="connsiteY21" fmla="*/ 1542983 h 1582796"/>
                <a:gd name="connsiteX22" fmla="*/ 827578 w 1315302"/>
                <a:gd name="connsiteY22" fmla="*/ 1572598 h 1582796"/>
                <a:gd name="connsiteX23" fmla="*/ 832114 w 1315302"/>
                <a:gd name="connsiteY23" fmla="*/ 1575150 h 1582796"/>
                <a:gd name="connsiteX24" fmla="*/ 868651 w 1315302"/>
                <a:gd name="connsiteY24" fmla="*/ 1582796 h 1582796"/>
                <a:gd name="connsiteX25" fmla="*/ 962515 w 1315302"/>
                <a:gd name="connsiteY25" fmla="*/ 1485497 h 1582796"/>
                <a:gd name="connsiteX26" fmla="*/ 905186 w 1315302"/>
                <a:gd name="connsiteY26" fmla="*/ 1395846 h 1582796"/>
                <a:gd name="connsiteX27" fmla="*/ 895766 w 1315302"/>
                <a:gd name="connsiteY27" fmla="*/ 1392814 h 1582796"/>
                <a:gd name="connsiteX28" fmla="*/ 856183 w 1315302"/>
                <a:gd name="connsiteY28" fmla="*/ 1373856 h 1582796"/>
                <a:gd name="connsiteX29" fmla="*/ 648531 w 1315302"/>
                <a:gd name="connsiteY29" fmla="*/ 1187890 h 1582796"/>
                <a:gd name="connsiteX30" fmla="*/ 638363 w 1315302"/>
                <a:gd name="connsiteY30" fmla="*/ 1171730 h 1582796"/>
                <a:gd name="connsiteX31" fmla="*/ 656327 w 1315302"/>
                <a:gd name="connsiteY31" fmla="*/ 1191915 h 1582796"/>
                <a:gd name="connsiteX32" fmla="*/ 1035621 w 1315302"/>
                <a:gd name="connsiteY32" fmla="*/ 1406073 h 1582796"/>
                <a:gd name="connsiteX33" fmla="*/ 1097008 w 1315302"/>
                <a:gd name="connsiteY33" fmla="*/ 1417817 h 1582796"/>
                <a:gd name="connsiteX34" fmla="*/ 1101699 w 1315302"/>
                <a:gd name="connsiteY34" fmla="*/ 1419225 h 1582796"/>
                <a:gd name="connsiteX35" fmla="*/ 1123049 w 1315302"/>
                <a:gd name="connsiteY35" fmla="*/ 1421306 h 1582796"/>
                <a:gd name="connsiteX36" fmla="*/ 1228990 w 1315302"/>
                <a:gd name="connsiteY36" fmla="*/ 1318833 h 1582796"/>
                <a:gd name="connsiteX37" fmla="*/ 1144400 w 1315302"/>
                <a:gd name="connsiteY37" fmla="*/ 1218440 h 1582796"/>
                <a:gd name="connsiteX38" fmla="*/ 1129277 w 1315302"/>
                <a:gd name="connsiteY38" fmla="*/ 1216966 h 1582796"/>
                <a:gd name="connsiteX39" fmla="*/ 1129392 w 1315302"/>
                <a:gd name="connsiteY39" fmla="*/ 1216194 h 1582796"/>
                <a:gd name="connsiteX40" fmla="*/ 836802 w 1315302"/>
                <a:gd name="connsiteY40" fmla="*/ 1081541 h 1582796"/>
                <a:gd name="connsiteX41" fmla="*/ 807878 w 1315302"/>
                <a:gd name="connsiteY41" fmla="*/ 1054333 h 1582796"/>
                <a:gd name="connsiteX42" fmla="*/ 840430 w 1315302"/>
                <a:gd name="connsiteY42" fmla="*/ 1074396 h 1582796"/>
                <a:gd name="connsiteX43" fmla="*/ 1111259 w 1315302"/>
                <a:gd name="connsiteY43" fmla="*/ 1152644 h 1582796"/>
                <a:gd name="connsiteX44" fmla="*/ 1166662 w 1315302"/>
                <a:gd name="connsiteY44" fmla="*/ 1153793 h 1582796"/>
                <a:gd name="connsiteX45" fmla="*/ 1222702 w 1315302"/>
                <a:gd name="connsiteY45" fmla="*/ 1150175 h 1582796"/>
                <a:gd name="connsiteX46" fmla="*/ 1222692 w 1315302"/>
                <a:gd name="connsiteY46" fmla="*/ 1150082 h 1582796"/>
                <a:gd name="connsiteX47" fmla="*/ 1229720 w 1315302"/>
                <a:gd name="connsiteY47" fmla="*/ 1149959 h 1582796"/>
                <a:gd name="connsiteX48" fmla="*/ 1315003 w 1315302"/>
                <a:gd name="connsiteY48" fmla="*/ 1063545 h 1582796"/>
                <a:gd name="connsiteX49" fmla="*/ 1225087 w 1315302"/>
                <a:gd name="connsiteY49" fmla="*/ 961145 h 1582796"/>
                <a:gd name="connsiteX50" fmla="*/ 1205282 w 1315302"/>
                <a:gd name="connsiteY50" fmla="*/ 961491 h 1582796"/>
                <a:gd name="connsiteX51" fmla="*/ 1199257 w 1315302"/>
                <a:gd name="connsiteY51" fmla="*/ 962791 h 1582796"/>
                <a:gd name="connsiteX52" fmla="*/ 1162672 w 1315302"/>
                <a:gd name="connsiteY52" fmla="*/ 965153 h 1582796"/>
                <a:gd name="connsiteX53" fmla="*/ 745848 w 1315302"/>
                <a:gd name="connsiteY53" fmla="*/ 724914 h 1582796"/>
                <a:gd name="connsiteX54" fmla="*/ 733279 w 1315302"/>
                <a:gd name="connsiteY54" fmla="*/ 699770 h 1582796"/>
                <a:gd name="connsiteX55" fmla="*/ 752111 w 1315302"/>
                <a:gd name="connsiteY55" fmla="*/ 690782 h 1582796"/>
                <a:gd name="connsiteX56" fmla="*/ 1031851 w 1315302"/>
                <a:gd name="connsiteY56" fmla="*/ 675597 h 1582796"/>
                <a:gd name="connsiteX57" fmla="*/ 1031948 w 1315302"/>
                <a:gd name="connsiteY57" fmla="*/ 675263 h 1582796"/>
                <a:gd name="connsiteX58" fmla="*/ 1044868 w 1315302"/>
                <a:gd name="connsiteY58" fmla="*/ 678886 h 1582796"/>
                <a:gd name="connsiteX59" fmla="*/ 1159895 w 1315302"/>
                <a:gd name="connsiteY59" fmla="*/ 628746 h 1582796"/>
                <a:gd name="connsiteX60" fmla="*/ 1126294 w 1315302"/>
                <a:gd name="connsiteY60" fmla="*/ 471779 h 1582796"/>
                <a:gd name="connsiteX61" fmla="*/ 1105839 w 1315302"/>
                <a:gd name="connsiteY61" fmla="*/ 461287 h 1582796"/>
                <a:gd name="connsiteX62" fmla="*/ 1094566 w 1315302"/>
                <a:gd name="connsiteY62" fmla="*/ 458125 h 1582796"/>
                <a:gd name="connsiteX63" fmla="*/ 1094845 w 1315302"/>
                <a:gd name="connsiteY63" fmla="*/ 457153 h 1582796"/>
                <a:gd name="connsiteX64" fmla="*/ 778581 w 1315302"/>
                <a:gd name="connsiteY64" fmla="*/ 445713 h 1582796"/>
                <a:gd name="connsiteX65" fmla="*/ 775586 w 1315302"/>
                <a:gd name="connsiteY65" fmla="*/ 446500 h 1582796"/>
                <a:gd name="connsiteX66" fmla="*/ 772695 w 1315302"/>
                <a:gd name="connsiteY66" fmla="*/ 444539 h 1582796"/>
                <a:gd name="connsiteX67" fmla="*/ 594051 w 1315302"/>
                <a:gd name="connsiteY67" fmla="*/ 375750 h 1582796"/>
                <a:gd name="connsiteX68" fmla="*/ 578140 w 1315302"/>
                <a:gd name="connsiteY68" fmla="*/ 374051 h 1582796"/>
                <a:gd name="connsiteX69" fmla="*/ 486363 w 1315302"/>
                <a:gd name="connsiteY69" fmla="*/ 0 h 1582796"/>
                <a:gd name="connsiteX0" fmla="*/ 0 w 1315302"/>
                <a:gd name="connsiteY0" fmla="*/ 255519 h 1582796"/>
                <a:gd name="connsiteX1" fmla="*/ 182344 w 1315302"/>
                <a:gd name="connsiteY1" fmla="*/ 480833 h 1582796"/>
                <a:gd name="connsiteX2" fmla="*/ 198059 w 1315302"/>
                <a:gd name="connsiteY2" fmla="*/ 503001 h 1582796"/>
                <a:gd name="connsiteX3" fmla="*/ 197558 w 1315302"/>
                <a:gd name="connsiteY3" fmla="*/ 873217 h 1582796"/>
                <a:gd name="connsiteX4" fmla="*/ 240080 w 1315302"/>
                <a:gd name="connsiteY4" fmla="*/ 993121 h 1582796"/>
                <a:gd name="connsiteX5" fmla="*/ 253642 w 1315302"/>
                <a:gd name="connsiteY5" fmla="*/ 1020220 h 1582796"/>
                <a:gd name="connsiteX6" fmla="*/ 252471 w 1315302"/>
                <a:gd name="connsiteY6" fmla="*/ 1062844 h 1582796"/>
                <a:gd name="connsiteX7" fmla="*/ 334464 w 1315302"/>
                <a:gd name="connsiteY7" fmla="*/ 1407100 h 1582796"/>
                <a:gd name="connsiteX8" fmla="*/ 357640 w 1315302"/>
                <a:gd name="connsiteY8" fmla="*/ 1449666 h 1582796"/>
                <a:gd name="connsiteX9" fmla="*/ 360744 w 1315302"/>
                <a:gd name="connsiteY9" fmla="*/ 1456396 h 1582796"/>
                <a:gd name="connsiteX10" fmla="*/ 386384 w 1315302"/>
                <a:gd name="connsiteY10" fmla="*/ 1484392 h 1582796"/>
                <a:gd name="connsiteX11" fmla="*/ 421052 w 1315302"/>
                <a:gd name="connsiteY11" fmla="*/ 1498831 h 1582796"/>
                <a:gd name="connsiteX12" fmla="*/ 446968 w 1315302"/>
                <a:gd name="connsiteY12" fmla="*/ 1499199 h 1582796"/>
                <a:gd name="connsiteX13" fmla="*/ 519655 w 1315302"/>
                <a:gd name="connsiteY13" fmla="*/ 1398711 h 1582796"/>
                <a:gd name="connsiteX14" fmla="*/ 508064 w 1315302"/>
                <a:gd name="connsiteY14" fmla="*/ 1365266 h 1582796"/>
                <a:gd name="connsiteX15" fmla="*/ 505600 w 1315302"/>
                <a:gd name="connsiteY15" fmla="*/ 1361839 h 1582796"/>
                <a:gd name="connsiteX16" fmla="*/ 488424 w 1315302"/>
                <a:gd name="connsiteY16" fmla="*/ 1330295 h 1582796"/>
                <a:gd name="connsiteX17" fmla="*/ 457373 w 1315302"/>
                <a:gd name="connsiteY17" fmla="*/ 1256186 h 1582796"/>
                <a:gd name="connsiteX18" fmla="*/ 451756 w 1315302"/>
                <a:gd name="connsiteY18" fmla="*/ 1237876 h 1582796"/>
                <a:gd name="connsiteX19" fmla="*/ 455750 w 1315302"/>
                <a:gd name="connsiteY19" fmla="*/ 1239750 h 1582796"/>
                <a:gd name="connsiteX20" fmla="*/ 465526 w 1315302"/>
                <a:gd name="connsiteY20" fmla="*/ 1257727 h 1582796"/>
                <a:gd name="connsiteX21" fmla="*/ 765749 w 1315302"/>
                <a:gd name="connsiteY21" fmla="*/ 1542983 h 1582796"/>
                <a:gd name="connsiteX22" fmla="*/ 827578 w 1315302"/>
                <a:gd name="connsiteY22" fmla="*/ 1572598 h 1582796"/>
                <a:gd name="connsiteX23" fmla="*/ 832114 w 1315302"/>
                <a:gd name="connsiteY23" fmla="*/ 1575150 h 1582796"/>
                <a:gd name="connsiteX24" fmla="*/ 868651 w 1315302"/>
                <a:gd name="connsiteY24" fmla="*/ 1582796 h 1582796"/>
                <a:gd name="connsiteX25" fmla="*/ 962515 w 1315302"/>
                <a:gd name="connsiteY25" fmla="*/ 1485497 h 1582796"/>
                <a:gd name="connsiteX26" fmla="*/ 905186 w 1315302"/>
                <a:gd name="connsiteY26" fmla="*/ 1395846 h 1582796"/>
                <a:gd name="connsiteX27" fmla="*/ 895766 w 1315302"/>
                <a:gd name="connsiteY27" fmla="*/ 1392814 h 1582796"/>
                <a:gd name="connsiteX28" fmla="*/ 856183 w 1315302"/>
                <a:gd name="connsiteY28" fmla="*/ 1373856 h 1582796"/>
                <a:gd name="connsiteX29" fmla="*/ 648531 w 1315302"/>
                <a:gd name="connsiteY29" fmla="*/ 1187890 h 1582796"/>
                <a:gd name="connsiteX30" fmla="*/ 638363 w 1315302"/>
                <a:gd name="connsiteY30" fmla="*/ 1171730 h 1582796"/>
                <a:gd name="connsiteX31" fmla="*/ 656327 w 1315302"/>
                <a:gd name="connsiteY31" fmla="*/ 1191915 h 1582796"/>
                <a:gd name="connsiteX32" fmla="*/ 1035621 w 1315302"/>
                <a:gd name="connsiteY32" fmla="*/ 1406073 h 1582796"/>
                <a:gd name="connsiteX33" fmla="*/ 1097008 w 1315302"/>
                <a:gd name="connsiteY33" fmla="*/ 1417817 h 1582796"/>
                <a:gd name="connsiteX34" fmla="*/ 1101699 w 1315302"/>
                <a:gd name="connsiteY34" fmla="*/ 1419225 h 1582796"/>
                <a:gd name="connsiteX35" fmla="*/ 1123049 w 1315302"/>
                <a:gd name="connsiteY35" fmla="*/ 1421306 h 1582796"/>
                <a:gd name="connsiteX36" fmla="*/ 1228990 w 1315302"/>
                <a:gd name="connsiteY36" fmla="*/ 1318833 h 1582796"/>
                <a:gd name="connsiteX37" fmla="*/ 1144400 w 1315302"/>
                <a:gd name="connsiteY37" fmla="*/ 1218440 h 1582796"/>
                <a:gd name="connsiteX38" fmla="*/ 1129277 w 1315302"/>
                <a:gd name="connsiteY38" fmla="*/ 1216966 h 1582796"/>
                <a:gd name="connsiteX39" fmla="*/ 1129392 w 1315302"/>
                <a:gd name="connsiteY39" fmla="*/ 1216194 h 1582796"/>
                <a:gd name="connsiteX40" fmla="*/ 836802 w 1315302"/>
                <a:gd name="connsiteY40" fmla="*/ 1081541 h 1582796"/>
                <a:gd name="connsiteX41" fmla="*/ 807878 w 1315302"/>
                <a:gd name="connsiteY41" fmla="*/ 1054333 h 1582796"/>
                <a:gd name="connsiteX42" fmla="*/ 840430 w 1315302"/>
                <a:gd name="connsiteY42" fmla="*/ 1074396 h 1582796"/>
                <a:gd name="connsiteX43" fmla="*/ 1111259 w 1315302"/>
                <a:gd name="connsiteY43" fmla="*/ 1152644 h 1582796"/>
                <a:gd name="connsiteX44" fmla="*/ 1166662 w 1315302"/>
                <a:gd name="connsiteY44" fmla="*/ 1153793 h 1582796"/>
                <a:gd name="connsiteX45" fmla="*/ 1222702 w 1315302"/>
                <a:gd name="connsiteY45" fmla="*/ 1150175 h 1582796"/>
                <a:gd name="connsiteX46" fmla="*/ 1222692 w 1315302"/>
                <a:gd name="connsiteY46" fmla="*/ 1150082 h 1582796"/>
                <a:gd name="connsiteX47" fmla="*/ 1229720 w 1315302"/>
                <a:gd name="connsiteY47" fmla="*/ 1149959 h 1582796"/>
                <a:gd name="connsiteX48" fmla="*/ 1315003 w 1315302"/>
                <a:gd name="connsiteY48" fmla="*/ 1063545 h 1582796"/>
                <a:gd name="connsiteX49" fmla="*/ 1225087 w 1315302"/>
                <a:gd name="connsiteY49" fmla="*/ 961145 h 1582796"/>
                <a:gd name="connsiteX50" fmla="*/ 1205282 w 1315302"/>
                <a:gd name="connsiteY50" fmla="*/ 961491 h 1582796"/>
                <a:gd name="connsiteX51" fmla="*/ 1199257 w 1315302"/>
                <a:gd name="connsiteY51" fmla="*/ 962791 h 1582796"/>
                <a:gd name="connsiteX52" fmla="*/ 1162672 w 1315302"/>
                <a:gd name="connsiteY52" fmla="*/ 965153 h 1582796"/>
                <a:gd name="connsiteX53" fmla="*/ 745848 w 1315302"/>
                <a:gd name="connsiteY53" fmla="*/ 724914 h 1582796"/>
                <a:gd name="connsiteX54" fmla="*/ 733279 w 1315302"/>
                <a:gd name="connsiteY54" fmla="*/ 699770 h 1582796"/>
                <a:gd name="connsiteX55" fmla="*/ 752111 w 1315302"/>
                <a:gd name="connsiteY55" fmla="*/ 690782 h 1582796"/>
                <a:gd name="connsiteX56" fmla="*/ 1031851 w 1315302"/>
                <a:gd name="connsiteY56" fmla="*/ 675597 h 1582796"/>
                <a:gd name="connsiteX57" fmla="*/ 1031948 w 1315302"/>
                <a:gd name="connsiteY57" fmla="*/ 675263 h 1582796"/>
                <a:gd name="connsiteX58" fmla="*/ 1044868 w 1315302"/>
                <a:gd name="connsiteY58" fmla="*/ 678886 h 1582796"/>
                <a:gd name="connsiteX59" fmla="*/ 1159895 w 1315302"/>
                <a:gd name="connsiteY59" fmla="*/ 628746 h 1582796"/>
                <a:gd name="connsiteX60" fmla="*/ 1126294 w 1315302"/>
                <a:gd name="connsiteY60" fmla="*/ 471779 h 1582796"/>
                <a:gd name="connsiteX61" fmla="*/ 1105839 w 1315302"/>
                <a:gd name="connsiteY61" fmla="*/ 461287 h 1582796"/>
                <a:gd name="connsiteX62" fmla="*/ 1094566 w 1315302"/>
                <a:gd name="connsiteY62" fmla="*/ 458125 h 1582796"/>
                <a:gd name="connsiteX63" fmla="*/ 1094845 w 1315302"/>
                <a:gd name="connsiteY63" fmla="*/ 457153 h 1582796"/>
                <a:gd name="connsiteX64" fmla="*/ 778581 w 1315302"/>
                <a:gd name="connsiteY64" fmla="*/ 445713 h 1582796"/>
                <a:gd name="connsiteX65" fmla="*/ 775586 w 1315302"/>
                <a:gd name="connsiteY65" fmla="*/ 446500 h 1582796"/>
                <a:gd name="connsiteX66" fmla="*/ 772695 w 1315302"/>
                <a:gd name="connsiteY66" fmla="*/ 444539 h 1582796"/>
                <a:gd name="connsiteX67" fmla="*/ 594051 w 1315302"/>
                <a:gd name="connsiteY67" fmla="*/ 375750 h 1582796"/>
                <a:gd name="connsiteX68" fmla="*/ 486363 w 1315302"/>
                <a:gd name="connsiteY68" fmla="*/ 0 h 1582796"/>
                <a:gd name="connsiteX0" fmla="*/ 0 w 1315302"/>
                <a:gd name="connsiteY0" fmla="*/ 255519 h 1582796"/>
                <a:gd name="connsiteX1" fmla="*/ 198059 w 1315302"/>
                <a:gd name="connsiteY1" fmla="*/ 503001 h 1582796"/>
                <a:gd name="connsiteX2" fmla="*/ 197558 w 1315302"/>
                <a:gd name="connsiteY2" fmla="*/ 873217 h 1582796"/>
                <a:gd name="connsiteX3" fmla="*/ 240080 w 1315302"/>
                <a:gd name="connsiteY3" fmla="*/ 993121 h 1582796"/>
                <a:gd name="connsiteX4" fmla="*/ 253642 w 1315302"/>
                <a:gd name="connsiteY4" fmla="*/ 1020220 h 1582796"/>
                <a:gd name="connsiteX5" fmla="*/ 252471 w 1315302"/>
                <a:gd name="connsiteY5" fmla="*/ 1062844 h 1582796"/>
                <a:gd name="connsiteX6" fmla="*/ 334464 w 1315302"/>
                <a:gd name="connsiteY6" fmla="*/ 1407100 h 1582796"/>
                <a:gd name="connsiteX7" fmla="*/ 357640 w 1315302"/>
                <a:gd name="connsiteY7" fmla="*/ 1449666 h 1582796"/>
                <a:gd name="connsiteX8" fmla="*/ 360744 w 1315302"/>
                <a:gd name="connsiteY8" fmla="*/ 1456396 h 1582796"/>
                <a:gd name="connsiteX9" fmla="*/ 386384 w 1315302"/>
                <a:gd name="connsiteY9" fmla="*/ 1484392 h 1582796"/>
                <a:gd name="connsiteX10" fmla="*/ 421052 w 1315302"/>
                <a:gd name="connsiteY10" fmla="*/ 1498831 h 1582796"/>
                <a:gd name="connsiteX11" fmla="*/ 446968 w 1315302"/>
                <a:gd name="connsiteY11" fmla="*/ 1499199 h 1582796"/>
                <a:gd name="connsiteX12" fmla="*/ 519655 w 1315302"/>
                <a:gd name="connsiteY12" fmla="*/ 1398711 h 1582796"/>
                <a:gd name="connsiteX13" fmla="*/ 508064 w 1315302"/>
                <a:gd name="connsiteY13" fmla="*/ 1365266 h 1582796"/>
                <a:gd name="connsiteX14" fmla="*/ 505600 w 1315302"/>
                <a:gd name="connsiteY14" fmla="*/ 1361839 h 1582796"/>
                <a:gd name="connsiteX15" fmla="*/ 488424 w 1315302"/>
                <a:gd name="connsiteY15" fmla="*/ 1330295 h 1582796"/>
                <a:gd name="connsiteX16" fmla="*/ 457373 w 1315302"/>
                <a:gd name="connsiteY16" fmla="*/ 1256186 h 1582796"/>
                <a:gd name="connsiteX17" fmla="*/ 451756 w 1315302"/>
                <a:gd name="connsiteY17" fmla="*/ 1237876 h 1582796"/>
                <a:gd name="connsiteX18" fmla="*/ 455750 w 1315302"/>
                <a:gd name="connsiteY18" fmla="*/ 1239750 h 1582796"/>
                <a:gd name="connsiteX19" fmla="*/ 465526 w 1315302"/>
                <a:gd name="connsiteY19" fmla="*/ 1257727 h 1582796"/>
                <a:gd name="connsiteX20" fmla="*/ 765749 w 1315302"/>
                <a:gd name="connsiteY20" fmla="*/ 1542983 h 1582796"/>
                <a:gd name="connsiteX21" fmla="*/ 827578 w 1315302"/>
                <a:gd name="connsiteY21" fmla="*/ 1572598 h 1582796"/>
                <a:gd name="connsiteX22" fmla="*/ 832114 w 1315302"/>
                <a:gd name="connsiteY22" fmla="*/ 1575150 h 1582796"/>
                <a:gd name="connsiteX23" fmla="*/ 868651 w 1315302"/>
                <a:gd name="connsiteY23" fmla="*/ 1582796 h 1582796"/>
                <a:gd name="connsiteX24" fmla="*/ 962515 w 1315302"/>
                <a:gd name="connsiteY24" fmla="*/ 1485497 h 1582796"/>
                <a:gd name="connsiteX25" fmla="*/ 905186 w 1315302"/>
                <a:gd name="connsiteY25" fmla="*/ 1395846 h 1582796"/>
                <a:gd name="connsiteX26" fmla="*/ 895766 w 1315302"/>
                <a:gd name="connsiteY26" fmla="*/ 1392814 h 1582796"/>
                <a:gd name="connsiteX27" fmla="*/ 856183 w 1315302"/>
                <a:gd name="connsiteY27" fmla="*/ 1373856 h 1582796"/>
                <a:gd name="connsiteX28" fmla="*/ 648531 w 1315302"/>
                <a:gd name="connsiteY28" fmla="*/ 1187890 h 1582796"/>
                <a:gd name="connsiteX29" fmla="*/ 638363 w 1315302"/>
                <a:gd name="connsiteY29" fmla="*/ 1171730 h 1582796"/>
                <a:gd name="connsiteX30" fmla="*/ 656327 w 1315302"/>
                <a:gd name="connsiteY30" fmla="*/ 1191915 h 1582796"/>
                <a:gd name="connsiteX31" fmla="*/ 1035621 w 1315302"/>
                <a:gd name="connsiteY31" fmla="*/ 1406073 h 1582796"/>
                <a:gd name="connsiteX32" fmla="*/ 1097008 w 1315302"/>
                <a:gd name="connsiteY32" fmla="*/ 1417817 h 1582796"/>
                <a:gd name="connsiteX33" fmla="*/ 1101699 w 1315302"/>
                <a:gd name="connsiteY33" fmla="*/ 1419225 h 1582796"/>
                <a:gd name="connsiteX34" fmla="*/ 1123049 w 1315302"/>
                <a:gd name="connsiteY34" fmla="*/ 1421306 h 1582796"/>
                <a:gd name="connsiteX35" fmla="*/ 1228990 w 1315302"/>
                <a:gd name="connsiteY35" fmla="*/ 1318833 h 1582796"/>
                <a:gd name="connsiteX36" fmla="*/ 1144400 w 1315302"/>
                <a:gd name="connsiteY36" fmla="*/ 1218440 h 1582796"/>
                <a:gd name="connsiteX37" fmla="*/ 1129277 w 1315302"/>
                <a:gd name="connsiteY37" fmla="*/ 1216966 h 1582796"/>
                <a:gd name="connsiteX38" fmla="*/ 1129392 w 1315302"/>
                <a:gd name="connsiteY38" fmla="*/ 1216194 h 1582796"/>
                <a:gd name="connsiteX39" fmla="*/ 836802 w 1315302"/>
                <a:gd name="connsiteY39" fmla="*/ 1081541 h 1582796"/>
                <a:gd name="connsiteX40" fmla="*/ 807878 w 1315302"/>
                <a:gd name="connsiteY40" fmla="*/ 1054333 h 1582796"/>
                <a:gd name="connsiteX41" fmla="*/ 840430 w 1315302"/>
                <a:gd name="connsiteY41" fmla="*/ 1074396 h 1582796"/>
                <a:gd name="connsiteX42" fmla="*/ 1111259 w 1315302"/>
                <a:gd name="connsiteY42" fmla="*/ 1152644 h 1582796"/>
                <a:gd name="connsiteX43" fmla="*/ 1166662 w 1315302"/>
                <a:gd name="connsiteY43" fmla="*/ 1153793 h 1582796"/>
                <a:gd name="connsiteX44" fmla="*/ 1222702 w 1315302"/>
                <a:gd name="connsiteY44" fmla="*/ 1150175 h 1582796"/>
                <a:gd name="connsiteX45" fmla="*/ 1222692 w 1315302"/>
                <a:gd name="connsiteY45" fmla="*/ 1150082 h 1582796"/>
                <a:gd name="connsiteX46" fmla="*/ 1229720 w 1315302"/>
                <a:gd name="connsiteY46" fmla="*/ 1149959 h 1582796"/>
                <a:gd name="connsiteX47" fmla="*/ 1315003 w 1315302"/>
                <a:gd name="connsiteY47" fmla="*/ 1063545 h 1582796"/>
                <a:gd name="connsiteX48" fmla="*/ 1225087 w 1315302"/>
                <a:gd name="connsiteY48" fmla="*/ 961145 h 1582796"/>
                <a:gd name="connsiteX49" fmla="*/ 1205282 w 1315302"/>
                <a:gd name="connsiteY49" fmla="*/ 961491 h 1582796"/>
                <a:gd name="connsiteX50" fmla="*/ 1199257 w 1315302"/>
                <a:gd name="connsiteY50" fmla="*/ 962791 h 1582796"/>
                <a:gd name="connsiteX51" fmla="*/ 1162672 w 1315302"/>
                <a:gd name="connsiteY51" fmla="*/ 965153 h 1582796"/>
                <a:gd name="connsiteX52" fmla="*/ 745848 w 1315302"/>
                <a:gd name="connsiteY52" fmla="*/ 724914 h 1582796"/>
                <a:gd name="connsiteX53" fmla="*/ 733279 w 1315302"/>
                <a:gd name="connsiteY53" fmla="*/ 699770 h 1582796"/>
                <a:gd name="connsiteX54" fmla="*/ 752111 w 1315302"/>
                <a:gd name="connsiteY54" fmla="*/ 690782 h 1582796"/>
                <a:gd name="connsiteX55" fmla="*/ 1031851 w 1315302"/>
                <a:gd name="connsiteY55" fmla="*/ 675597 h 1582796"/>
                <a:gd name="connsiteX56" fmla="*/ 1031948 w 1315302"/>
                <a:gd name="connsiteY56" fmla="*/ 675263 h 1582796"/>
                <a:gd name="connsiteX57" fmla="*/ 1044868 w 1315302"/>
                <a:gd name="connsiteY57" fmla="*/ 678886 h 1582796"/>
                <a:gd name="connsiteX58" fmla="*/ 1159895 w 1315302"/>
                <a:gd name="connsiteY58" fmla="*/ 628746 h 1582796"/>
                <a:gd name="connsiteX59" fmla="*/ 1126294 w 1315302"/>
                <a:gd name="connsiteY59" fmla="*/ 471779 h 1582796"/>
                <a:gd name="connsiteX60" fmla="*/ 1105839 w 1315302"/>
                <a:gd name="connsiteY60" fmla="*/ 461287 h 1582796"/>
                <a:gd name="connsiteX61" fmla="*/ 1094566 w 1315302"/>
                <a:gd name="connsiteY61" fmla="*/ 458125 h 1582796"/>
                <a:gd name="connsiteX62" fmla="*/ 1094845 w 1315302"/>
                <a:gd name="connsiteY62" fmla="*/ 457153 h 1582796"/>
                <a:gd name="connsiteX63" fmla="*/ 778581 w 1315302"/>
                <a:gd name="connsiteY63" fmla="*/ 445713 h 1582796"/>
                <a:gd name="connsiteX64" fmla="*/ 775586 w 1315302"/>
                <a:gd name="connsiteY64" fmla="*/ 446500 h 1582796"/>
                <a:gd name="connsiteX65" fmla="*/ 772695 w 1315302"/>
                <a:gd name="connsiteY65" fmla="*/ 444539 h 1582796"/>
                <a:gd name="connsiteX66" fmla="*/ 594051 w 1315302"/>
                <a:gd name="connsiteY66" fmla="*/ 375750 h 1582796"/>
                <a:gd name="connsiteX67" fmla="*/ 486363 w 1315302"/>
                <a:gd name="connsiteY67" fmla="*/ 0 h 1582796"/>
                <a:gd name="connsiteX0" fmla="*/ 0 w 1315302"/>
                <a:gd name="connsiteY0" fmla="*/ 255519 h 1582796"/>
                <a:gd name="connsiteX1" fmla="*/ 180266 w 1315302"/>
                <a:gd name="connsiteY1" fmla="*/ 522774 h 1582796"/>
                <a:gd name="connsiteX2" fmla="*/ 197558 w 1315302"/>
                <a:gd name="connsiteY2" fmla="*/ 873217 h 1582796"/>
                <a:gd name="connsiteX3" fmla="*/ 240080 w 1315302"/>
                <a:gd name="connsiteY3" fmla="*/ 993121 h 1582796"/>
                <a:gd name="connsiteX4" fmla="*/ 253642 w 1315302"/>
                <a:gd name="connsiteY4" fmla="*/ 1020220 h 1582796"/>
                <a:gd name="connsiteX5" fmla="*/ 252471 w 1315302"/>
                <a:gd name="connsiteY5" fmla="*/ 1062844 h 1582796"/>
                <a:gd name="connsiteX6" fmla="*/ 334464 w 1315302"/>
                <a:gd name="connsiteY6" fmla="*/ 1407100 h 1582796"/>
                <a:gd name="connsiteX7" fmla="*/ 357640 w 1315302"/>
                <a:gd name="connsiteY7" fmla="*/ 1449666 h 1582796"/>
                <a:gd name="connsiteX8" fmla="*/ 360744 w 1315302"/>
                <a:gd name="connsiteY8" fmla="*/ 1456396 h 1582796"/>
                <a:gd name="connsiteX9" fmla="*/ 386384 w 1315302"/>
                <a:gd name="connsiteY9" fmla="*/ 1484392 h 1582796"/>
                <a:gd name="connsiteX10" fmla="*/ 421052 w 1315302"/>
                <a:gd name="connsiteY10" fmla="*/ 1498831 h 1582796"/>
                <a:gd name="connsiteX11" fmla="*/ 446968 w 1315302"/>
                <a:gd name="connsiteY11" fmla="*/ 1499199 h 1582796"/>
                <a:gd name="connsiteX12" fmla="*/ 519655 w 1315302"/>
                <a:gd name="connsiteY12" fmla="*/ 1398711 h 1582796"/>
                <a:gd name="connsiteX13" fmla="*/ 508064 w 1315302"/>
                <a:gd name="connsiteY13" fmla="*/ 1365266 h 1582796"/>
                <a:gd name="connsiteX14" fmla="*/ 505600 w 1315302"/>
                <a:gd name="connsiteY14" fmla="*/ 1361839 h 1582796"/>
                <a:gd name="connsiteX15" fmla="*/ 488424 w 1315302"/>
                <a:gd name="connsiteY15" fmla="*/ 1330295 h 1582796"/>
                <a:gd name="connsiteX16" fmla="*/ 457373 w 1315302"/>
                <a:gd name="connsiteY16" fmla="*/ 1256186 h 1582796"/>
                <a:gd name="connsiteX17" fmla="*/ 451756 w 1315302"/>
                <a:gd name="connsiteY17" fmla="*/ 1237876 h 1582796"/>
                <a:gd name="connsiteX18" fmla="*/ 455750 w 1315302"/>
                <a:gd name="connsiteY18" fmla="*/ 1239750 h 1582796"/>
                <a:gd name="connsiteX19" fmla="*/ 465526 w 1315302"/>
                <a:gd name="connsiteY19" fmla="*/ 1257727 h 1582796"/>
                <a:gd name="connsiteX20" fmla="*/ 765749 w 1315302"/>
                <a:gd name="connsiteY20" fmla="*/ 1542983 h 1582796"/>
                <a:gd name="connsiteX21" fmla="*/ 827578 w 1315302"/>
                <a:gd name="connsiteY21" fmla="*/ 1572598 h 1582796"/>
                <a:gd name="connsiteX22" fmla="*/ 832114 w 1315302"/>
                <a:gd name="connsiteY22" fmla="*/ 1575150 h 1582796"/>
                <a:gd name="connsiteX23" fmla="*/ 868651 w 1315302"/>
                <a:gd name="connsiteY23" fmla="*/ 1582796 h 1582796"/>
                <a:gd name="connsiteX24" fmla="*/ 962515 w 1315302"/>
                <a:gd name="connsiteY24" fmla="*/ 1485497 h 1582796"/>
                <a:gd name="connsiteX25" fmla="*/ 905186 w 1315302"/>
                <a:gd name="connsiteY25" fmla="*/ 1395846 h 1582796"/>
                <a:gd name="connsiteX26" fmla="*/ 895766 w 1315302"/>
                <a:gd name="connsiteY26" fmla="*/ 1392814 h 1582796"/>
                <a:gd name="connsiteX27" fmla="*/ 856183 w 1315302"/>
                <a:gd name="connsiteY27" fmla="*/ 1373856 h 1582796"/>
                <a:gd name="connsiteX28" fmla="*/ 648531 w 1315302"/>
                <a:gd name="connsiteY28" fmla="*/ 1187890 h 1582796"/>
                <a:gd name="connsiteX29" fmla="*/ 638363 w 1315302"/>
                <a:gd name="connsiteY29" fmla="*/ 1171730 h 1582796"/>
                <a:gd name="connsiteX30" fmla="*/ 656327 w 1315302"/>
                <a:gd name="connsiteY30" fmla="*/ 1191915 h 1582796"/>
                <a:gd name="connsiteX31" fmla="*/ 1035621 w 1315302"/>
                <a:gd name="connsiteY31" fmla="*/ 1406073 h 1582796"/>
                <a:gd name="connsiteX32" fmla="*/ 1097008 w 1315302"/>
                <a:gd name="connsiteY32" fmla="*/ 1417817 h 1582796"/>
                <a:gd name="connsiteX33" fmla="*/ 1101699 w 1315302"/>
                <a:gd name="connsiteY33" fmla="*/ 1419225 h 1582796"/>
                <a:gd name="connsiteX34" fmla="*/ 1123049 w 1315302"/>
                <a:gd name="connsiteY34" fmla="*/ 1421306 h 1582796"/>
                <a:gd name="connsiteX35" fmla="*/ 1228990 w 1315302"/>
                <a:gd name="connsiteY35" fmla="*/ 1318833 h 1582796"/>
                <a:gd name="connsiteX36" fmla="*/ 1144400 w 1315302"/>
                <a:gd name="connsiteY36" fmla="*/ 1218440 h 1582796"/>
                <a:gd name="connsiteX37" fmla="*/ 1129277 w 1315302"/>
                <a:gd name="connsiteY37" fmla="*/ 1216966 h 1582796"/>
                <a:gd name="connsiteX38" fmla="*/ 1129392 w 1315302"/>
                <a:gd name="connsiteY38" fmla="*/ 1216194 h 1582796"/>
                <a:gd name="connsiteX39" fmla="*/ 836802 w 1315302"/>
                <a:gd name="connsiteY39" fmla="*/ 1081541 h 1582796"/>
                <a:gd name="connsiteX40" fmla="*/ 807878 w 1315302"/>
                <a:gd name="connsiteY40" fmla="*/ 1054333 h 1582796"/>
                <a:gd name="connsiteX41" fmla="*/ 840430 w 1315302"/>
                <a:gd name="connsiteY41" fmla="*/ 1074396 h 1582796"/>
                <a:gd name="connsiteX42" fmla="*/ 1111259 w 1315302"/>
                <a:gd name="connsiteY42" fmla="*/ 1152644 h 1582796"/>
                <a:gd name="connsiteX43" fmla="*/ 1166662 w 1315302"/>
                <a:gd name="connsiteY43" fmla="*/ 1153793 h 1582796"/>
                <a:gd name="connsiteX44" fmla="*/ 1222702 w 1315302"/>
                <a:gd name="connsiteY44" fmla="*/ 1150175 h 1582796"/>
                <a:gd name="connsiteX45" fmla="*/ 1222692 w 1315302"/>
                <a:gd name="connsiteY45" fmla="*/ 1150082 h 1582796"/>
                <a:gd name="connsiteX46" fmla="*/ 1229720 w 1315302"/>
                <a:gd name="connsiteY46" fmla="*/ 1149959 h 1582796"/>
                <a:gd name="connsiteX47" fmla="*/ 1315003 w 1315302"/>
                <a:gd name="connsiteY47" fmla="*/ 1063545 h 1582796"/>
                <a:gd name="connsiteX48" fmla="*/ 1225087 w 1315302"/>
                <a:gd name="connsiteY48" fmla="*/ 961145 h 1582796"/>
                <a:gd name="connsiteX49" fmla="*/ 1205282 w 1315302"/>
                <a:gd name="connsiteY49" fmla="*/ 961491 h 1582796"/>
                <a:gd name="connsiteX50" fmla="*/ 1199257 w 1315302"/>
                <a:gd name="connsiteY50" fmla="*/ 962791 h 1582796"/>
                <a:gd name="connsiteX51" fmla="*/ 1162672 w 1315302"/>
                <a:gd name="connsiteY51" fmla="*/ 965153 h 1582796"/>
                <a:gd name="connsiteX52" fmla="*/ 745848 w 1315302"/>
                <a:gd name="connsiteY52" fmla="*/ 724914 h 1582796"/>
                <a:gd name="connsiteX53" fmla="*/ 733279 w 1315302"/>
                <a:gd name="connsiteY53" fmla="*/ 699770 h 1582796"/>
                <a:gd name="connsiteX54" fmla="*/ 752111 w 1315302"/>
                <a:gd name="connsiteY54" fmla="*/ 690782 h 1582796"/>
                <a:gd name="connsiteX55" fmla="*/ 1031851 w 1315302"/>
                <a:gd name="connsiteY55" fmla="*/ 675597 h 1582796"/>
                <a:gd name="connsiteX56" fmla="*/ 1031948 w 1315302"/>
                <a:gd name="connsiteY56" fmla="*/ 675263 h 1582796"/>
                <a:gd name="connsiteX57" fmla="*/ 1044868 w 1315302"/>
                <a:gd name="connsiteY57" fmla="*/ 678886 h 1582796"/>
                <a:gd name="connsiteX58" fmla="*/ 1159895 w 1315302"/>
                <a:gd name="connsiteY58" fmla="*/ 628746 h 1582796"/>
                <a:gd name="connsiteX59" fmla="*/ 1126294 w 1315302"/>
                <a:gd name="connsiteY59" fmla="*/ 471779 h 1582796"/>
                <a:gd name="connsiteX60" fmla="*/ 1105839 w 1315302"/>
                <a:gd name="connsiteY60" fmla="*/ 461287 h 1582796"/>
                <a:gd name="connsiteX61" fmla="*/ 1094566 w 1315302"/>
                <a:gd name="connsiteY61" fmla="*/ 458125 h 1582796"/>
                <a:gd name="connsiteX62" fmla="*/ 1094845 w 1315302"/>
                <a:gd name="connsiteY62" fmla="*/ 457153 h 1582796"/>
                <a:gd name="connsiteX63" fmla="*/ 778581 w 1315302"/>
                <a:gd name="connsiteY63" fmla="*/ 445713 h 1582796"/>
                <a:gd name="connsiteX64" fmla="*/ 775586 w 1315302"/>
                <a:gd name="connsiteY64" fmla="*/ 446500 h 1582796"/>
                <a:gd name="connsiteX65" fmla="*/ 772695 w 1315302"/>
                <a:gd name="connsiteY65" fmla="*/ 444539 h 1582796"/>
                <a:gd name="connsiteX66" fmla="*/ 594051 w 1315302"/>
                <a:gd name="connsiteY66" fmla="*/ 375750 h 1582796"/>
                <a:gd name="connsiteX67" fmla="*/ 486363 w 1315302"/>
                <a:gd name="connsiteY67" fmla="*/ 0 h 1582796"/>
                <a:gd name="connsiteX0" fmla="*/ 0 w 1315302"/>
                <a:gd name="connsiteY0" fmla="*/ 255519 h 1582796"/>
                <a:gd name="connsiteX1" fmla="*/ 180266 w 1315302"/>
                <a:gd name="connsiteY1" fmla="*/ 522774 h 1582796"/>
                <a:gd name="connsiteX2" fmla="*/ 197558 w 1315302"/>
                <a:gd name="connsiteY2" fmla="*/ 873217 h 1582796"/>
                <a:gd name="connsiteX3" fmla="*/ 240080 w 1315302"/>
                <a:gd name="connsiteY3" fmla="*/ 993121 h 1582796"/>
                <a:gd name="connsiteX4" fmla="*/ 253642 w 1315302"/>
                <a:gd name="connsiteY4" fmla="*/ 1020220 h 1582796"/>
                <a:gd name="connsiteX5" fmla="*/ 252471 w 1315302"/>
                <a:gd name="connsiteY5" fmla="*/ 1062844 h 1582796"/>
                <a:gd name="connsiteX6" fmla="*/ 334464 w 1315302"/>
                <a:gd name="connsiteY6" fmla="*/ 1407100 h 1582796"/>
                <a:gd name="connsiteX7" fmla="*/ 357640 w 1315302"/>
                <a:gd name="connsiteY7" fmla="*/ 1449666 h 1582796"/>
                <a:gd name="connsiteX8" fmla="*/ 360744 w 1315302"/>
                <a:gd name="connsiteY8" fmla="*/ 1456396 h 1582796"/>
                <a:gd name="connsiteX9" fmla="*/ 386384 w 1315302"/>
                <a:gd name="connsiteY9" fmla="*/ 1484392 h 1582796"/>
                <a:gd name="connsiteX10" fmla="*/ 421052 w 1315302"/>
                <a:gd name="connsiteY10" fmla="*/ 1498831 h 1582796"/>
                <a:gd name="connsiteX11" fmla="*/ 446968 w 1315302"/>
                <a:gd name="connsiteY11" fmla="*/ 1499199 h 1582796"/>
                <a:gd name="connsiteX12" fmla="*/ 519655 w 1315302"/>
                <a:gd name="connsiteY12" fmla="*/ 1398711 h 1582796"/>
                <a:gd name="connsiteX13" fmla="*/ 508064 w 1315302"/>
                <a:gd name="connsiteY13" fmla="*/ 1365266 h 1582796"/>
                <a:gd name="connsiteX14" fmla="*/ 505600 w 1315302"/>
                <a:gd name="connsiteY14" fmla="*/ 1361839 h 1582796"/>
                <a:gd name="connsiteX15" fmla="*/ 488424 w 1315302"/>
                <a:gd name="connsiteY15" fmla="*/ 1330295 h 1582796"/>
                <a:gd name="connsiteX16" fmla="*/ 457373 w 1315302"/>
                <a:gd name="connsiteY16" fmla="*/ 1256186 h 1582796"/>
                <a:gd name="connsiteX17" fmla="*/ 451756 w 1315302"/>
                <a:gd name="connsiteY17" fmla="*/ 1237876 h 1582796"/>
                <a:gd name="connsiteX18" fmla="*/ 455750 w 1315302"/>
                <a:gd name="connsiteY18" fmla="*/ 1239750 h 1582796"/>
                <a:gd name="connsiteX19" fmla="*/ 465526 w 1315302"/>
                <a:gd name="connsiteY19" fmla="*/ 1257727 h 1582796"/>
                <a:gd name="connsiteX20" fmla="*/ 765749 w 1315302"/>
                <a:gd name="connsiteY20" fmla="*/ 1542983 h 1582796"/>
                <a:gd name="connsiteX21" fmla="*/ 827578 w 1315302"/>
                <a:gd name="connsiteY21" fmla="*/ 1572598 h 1582796"/>
                <a:gd name="connsiteX22" fmla="*/ 832114 w 1315302"/>
                <a:gd name="connsiteY22" fmla="*/ 1575150 h 1582796"/>
                <a:gd name="connsiteX23" fmla="*/ 868651 w 1315302"/>
                <a:gd name="connsiteY23" fmla="*/ 1582796 h 1582796"/>
                <a:gd name="connsiteX24" fmla="*/ 962515 w 1315302"/>
                <a:gd name="connsiteY24" fmla="*/ 1485497 h 1582796"/>
                <a:gd name="connsiteX25" fmla="*/ 905186 w 1315302"/>
                <a:gd name="connsiteY25" fmla="*/ 1395846 h 1582796"/>
                <a:gd name="connsiteX26" fmla="*/ 895766 w 1315302"/>
                <a:gd name="connsiteY26" fmla="*/ 1392814 h 1582796"/>
                <a:gd name="connsiteX27" fmla="*/ 856183 w 1315302"/>
                <a:gd name="connsiteY27" fmla="*/ 1373856 h 1582796"/>
                <a:gd name="connsiteX28" fmla="*/ 648531 w 1315302"/>
                <a:gd name="connsiteY28" fmla="*/ 1187890 h 1582796"/>
                <a:gd name="connsiteX29" fmla="*/ 638363 w 1315302"/>
                <a:gd name="connsiteY29" fmla="*/ 1171730 h 1582796"/>
                <a:gd name="connsiteX30" fmla="*/ 656327 w 1315302"/>
                <a:gd name="connsiteY30" fmla="*/ 1191915 h 1582796"/>
                <a:gd name="connsiteX31" fmla="*/ 1035621 w 1315302"/>
                <a:gd name="connsiteY31" fmla="*/ 1406073 h 1582796"/>
                <a:gd name="connsiteX32" fmla="*/ 1097008 w 1315302"/>
                <a:gd name="connsiteY32" fmla="*/ 1417817 h 1582796"/>
                <a:gd name="connsiteX33" fmla="*/ 1101699 w 1315302"/>
                <a:gd name="connsiteY33" fmla="*/ 1419225 h 1582796"/>
                <a:gd name="connsiteX34" fmla="*/ 1123049 w 1315302"/>
                <a:gd name="connsiteY34" fmla="*/ 1421306 h 1582796"/>
                <a:gd name="connsiteX35" fmla="*/ 1228990 w 1315302"/>
                <a:gd name="connsiteY35" fmla="*/ 1318833 h 1582796"/>
                <a:gd name="connsiteX36" fmla="*/ 1144400 w 1315302"/>
                <a:gd name="connsiteY36" fmla="*/ 1218440 h 1582796"/>
                <a:gd name="connsiteX37" fmla="*/ 1129277 w 1315302"/>
                <a:gd name="connsiteY37" fmla="*/ 1216966 h 1582796"/>
                <a:gd name="connsiteX38" fmla="*/ 1129392 w 1315302"/>
                <a:gd name="connsiteY38" fmla="*/ 1216194 h 1582796"/>
                <a:gd name="connsiteX39" fmla="*/ 836802 w 1315302"/>
                <a:gd name="connsiteY39" fmla="*/ 1081541 h 1582796"/>
                <a:gd name="connsiteX40" fmla="*/ 807878 w 1315302"/>
                <a:gd name="connsiteY40" fmla="*/ 1054333 h 1582796"/>
                <a:gd name="connsiteX41" fmla="*/ 840430 w 1315302"/>
                <a:gd name="connsiteY41" fmla="*/ 1074396 h 1582796"/>
                <a:gd name="connsiteX42" fmla="*/ 1111259 w 1315302"/>
                <a:gd name="connsiteY42" fmla="*/ 1152644 h 1582796"/>
                <a:gd name="connsiteX43" fmla="*/ 1166662 w 1315302"/>
                <a:gd name="connsiteY43" fmla="*/ 1153793 h 1582796"/>
                <a:gd name="connsiteX44" fmla="*/ 1222702 w 1315302"/>
                <a:gd name="connsiteY44" fmla="*/ 1150175 h 1582796"/>
                <a:gd name="connsiteX45" fmla="*/ 1222692 w 1315302"/>
                <a:gd name="connsiteY45" fmla="*/ 1150082 h 1582796"/>
                <a:gd name="connsiteX46" fmla="*/ 1229720 w 1315302"/>
                <a:gd name="connsiteY46" fmla="*/ 1149959 h 1582796"/>
                <a:gd name="connsiteX47" fmla="*/ 1315003 w 1315302"/>
                <a:gd name="connsiteY47" fmla="*/ 1063545 h 1582796"/>
                <a:gd name="connsiteX48" fmla="*/ 1225087 w 1315302"/>
                <a:gd name="connsiteY48" fmla="*/ 961145 h 1582796"/>
                <a:gd name="connsiteX49" fmla="*/ 1205282 w 1315302"/>
                <a:gd name="connsiteY49" fmla="*/ 961491 h 1582796"/>
                <a:gd name="connsiteX50" fmla="*/ 1199257 w 1315302"/>
                <a:gd name="connsiteY50" fmla="*/ 962791 h 1582796"/>
                <a:gd name="connsiteX51" fmla="*/ 1162672 w 1315302"/>
                <a:gd name="connsiteY51" fmla="*/ 965153 h 1582796"/>
                <a:gd name="connsiteX52" fmla="*/ 745848 w 1315302"/>
                <a:gd name="connsiteY52" fmla="*/ 724914 h 1582796"/>
                <a:gd name="connsiteX53" fmla="*/ 733279 w 1315302"/>
                <a:gd name="connsiteY53" fmla="*/ 699770 h 1582796"/>
                <a:gd name="connsiteX54" fmla="*/ 752111 w 1315302"/>
                <a:gd name="connsiteY54" fmla="*/ 690782 h 1582796"/>
                <a:gd name="connsiteX55" fmla="*/ 1031851 w 1315302"/>
                <a:gd name="connsiteY55" fmla="*/ 675597 h 1582796"/>
                <a:gd name="connsiteX56" fmla="*/ 1031948 w 1315302"/>
                <a:gd name="connsiteY56" fmla="*/ 675263 h 1582796"/>
                <a:gd name="connsiteX57" fmla="*/ 1044868 w 1315302"/>
                <a:gd name="connsiteY57" fmla="*/ 678886 h 1582796"/>
                <a:gd name="connsiteX58" fmla="*/ 1159895 w 1315302"/>
                <a:gd name="connsiteY58" fmla="*/ 628746 h 1582796"/>
                <a:gd name="connsiteX59" fmla="*/ 1126294 w 1315302"/>
                <a:gd name="connsiteY59" fmla="*/ 471779 h 1582796"/>
                <a:gd name="connsiteX60" fmla="*/ 1105839 w 1315302"/>
                <a:gd name="connsiteY60" fmla="*/ 461287 h 1582796"/>
                <a:gd name="connsiteX61" fmla="*/ 1094566 w 1315302"/>
                <a:gd name="connsiteY61" fmla="*/ 458125 h 1582796"/>
                <a:gd name="connsiteX62" fmla="*/ 1094845 w 1315302"/>
                <a:gd name="connsiteY62" fmla="*/ 457153 h 1582796"/>
                <a:gd name="connsiteX63" fmla="*/ 778581 w 1315302"/>
                <a:gd name="connsiteY63" fmla="*/ 445713 h 1582796"/>
                <a:gd name="connsiteX64" fmla="*/ 775586 w 1315302"/>
                <a:gd name="connsiteY64" fmla="*/ 446500 h 1582796"/>
                <a:gd name="connsiteX65" fmla="*/ 772695 w 1315302"/>
                <a:gd name="connsiteY65" fmla="*/ 444539 h 1582796"/>
                <a:gd name="connsiteX66" fmla="*/ 594051 w 1315302"/>
                <a:gd name="connsiteY66" fmla="*/ 375750 h 1582796"/>
                <a:gd name="connsiteX67" fmla="*/ 486363 w 1315302"/>
                <a:gd name="connsiteY67" fmla="*/ 0 h 1582796"/>
                <a:gd name="connsiteX0" fmla="*/ 0 w 1315302"/>
                <a:gd name="connsiteY0" fmla="*/ 255519 h 1582796"/>
                <a:gd name="connsiteX1" fmla="*/ 180266 w 1315302"/>
                <a:gd name="connsiteY1" fmla="*/ 522774 h 1582796"/>
                <a:gd name="connsiteX2" fmla="*/ 197558 w 1315302"/>
                <a:gd name="connsiteY2" fmla="*/ 873217 h 1582796"/>
                <a:gd name="connsiteX3" fmla="*/ 240080 w 1315302"/>
                <a:gd name="connsiteY3" fmla="*/ 993121 h 1582796"/>
                <a:gd name="connsiteX4" fmla="*/ 253642 w 1315302"/>
                <a:gd name="connsiteY4" fmla="*/ 1020220 h 1582796"/>
                <a:gd name="connsiteX5" fmla="*/ 252471 w 1315302"/>
                <a:gd name="connsiteY5" fmla="*/ 1062844 h 1582796"/>
                <a:gd name="connsiteX6" fmla="*/ 334464 w 1315302"/>
                <a:gd name="connsiteY6" fmla="*/ 1407100 h 1582796"/>
                <a:gd name="connsiteX7" fmla="*/ 357640 w 1315302"/>
                <a:gd name="connsiteY7" fmla="*/ 1449666 h 1582796"/>
                <a:gd name="connsiteX8" fmla="*/ 360744 w 1315302"/>
                <a:gd name="connsiteY8" fmla="*/ 1456396 h 1582796"/>
                <a:gd name="connsiteX9" fmla="*/ 386384 w 1315302"/>
                <a:gd name="connsiteY9" fmla="*/ 1484392 h 1582796"/>
                <a:gd name="connsiteX10" fmla="*/ 421052 w 1315302"/>
                <a:gd name="connsiteY10" fmla="*/ 1498831 h 1582796"/>
                <a:gd name="connsiteX11" fmla="*/ 446968 w 1315302"/>
                <a:gd name="connsiteY11" fmla="*/ 1499199 h 1582796"/>
                <a:gd name="connsiteX12" fmla="*/ 519655 w 1315302"/>
                <a:gd name="connsiteY12" fmla="*/ 1398711 h 1582796"/>
                <a:gd name="connsiteX13" fmla="*/ 508064 w 1315302"/>
                <a:gd name="connsiteY13" fmla="*/ 1365266 h 1582796"/>
                <a:gd name="connsiteX14" fmla="*/ 505600 w 1315302"/>
                <a:gd name="connsiteY14" fmla="*/ 1361839 h 1582796"/>
                <a:gd name="connsiteX15" fmla="*/ 488424 w 1315302"/>
                <a:gd name="connsiteY15" fmla="*/ 1330295 h 1582796"/>
                <a:gd name="connsiteX16" fmla="*/ 457373 w 1315302"/>
                <a:gd name="connsiteY16" fmla="*/ 1256186 h 1582796"/>
                <a:gd name="connsiteX17" fmla="*/ 451756 w 1315302"/>
                <a:gd name="connsiteY17" fmla="*/ 1237876 h 1582796"/>
                <a:gd name="connsiteX18" fmla="*/ 455750 w 1315302"/>
                <a:gd name="connsiteY18" fmla="*/ 1239750 h 1582796"/>
                <a:gd name="connsiteX19" fmla="*/ 465526 w 1315302"/>
                <a:gd name="connsiteY19" fmla="*/ 1257727 h 1582796"/>
                <a:gd name="connsiteX20" fmla="*/ 765749 w 1315302"/>
                <a:gd name="connsiteY20" fmla="*/ 1542983 h 1582796"/>
                <a:gd name="connsiteX21" fmla="*/ 827578 w 1315302"/>
                <a:gd name="connsiteY21" fmla="*/ 1572598 h 1582796"/>
                <a:gd name="connsiteX22" fmla="*/ 832114 w 1315302"/>
                <a:gd name="connsiteY22" fmla="*/ 1575150 h 1582796"/>
                <a:gd name="connsiteX23" fmla="*/ 868651 w 1315302"/>
                <a:gd name="connsiteY23" fmla="*/ 1582796 h 1582796"/>
                <a:gd name="connsiteX24" fmla="*/ 962515 w 1315302"/>
                <a:gd name="connsiteY24" fmla="*/ 1485497 h 1582796"/>
                <a:gd name="connsiteX25" fmla="*/ 905186 w 1315302"/>
                <a:gd name="connsiteY25" fmla="*/ 1395846 h 1582796"/>
                <a:gd name="connsiteX26" fmla="*/ 895766 w 1315302"/>
                <a:gd name="connsiteY26" fmla="*/ 1392814 h 1582796"/>
                <a:gd name="connsiteX27" fmla="*/ 856183 w 1315302"/>
                <a:gd name="connsiteY27" fmla="*/ 1373856 h 1582796"/>
                <a:gd name="connsiteX28" fmla="*/ 648531 w 1315302"/>
                <a:gd name="connsiteY28" fmla="*/ 1187890 h 1582796"/>
                <a:gd name="connsiteX29" fmla="*/ 638363 w 1315302"/>
                <a:gd name="connsiteY29" fmla="*/ 1171730 h 1582796"/>
                <a:gd name="connsiteX30" fmla="*/ 656327 w 1315302"/>
                <a:gd name="connsiteY30" fmla="*/ 1191915 h 1582796"/>
                <a:gd name="connsiteX31" fmla="*/ 1035621 w 1315302"/>
                <a:gd name="connsiteY31" fmla="*/ 1406073 h 1582796"/>
                <a:gd name="connsiteX32" fmla="*/ 1097008 w 1315302"/>
                <a:gd name="connsiteY32" fmla="*/ 1417817 h 1582796"/>
                <a:gd name="connsiteX33" fmla="*/ 1101699 w 1315302"/>
                <a:gd name="connsiteY33" fmla="*/ 1419225 h 1582796"/>
                <a:gd name="connsiteX34" fmla="*/ 1123049 w 1315302"/>
                <a:gd name="connsiteY34" fmla="*/ 1421306 h 1582796"/>
                <a:gd name="connsiteX35" fmla="*/ 1228990 w 1315302"/>
                <a:gd name="connsiteY35" fmla="*/ 1318833 h 1582796"/>
                <a:gd name="connsiteX36" fmla="*/ 1144400 w 1315302"/>
                <a:gd name="connsiteY36" fmla="*/ 1218440 h 1582796"/>
                <a:gd name="connsiteX37" fmla="*/ 1129277 w 1315302"/>
                <a:gd name="connsiteY37" fmla="*/ 1216966 h 1582796"/>
                <a:gd name="connsiteX38" fmla="*/ 1129392 w 1315302"/>
                <a:gd name="connsiteY38" fmla="*/ 1216194 h 1582796"/>
                <a:gd name="connsiteX39" fmla="*/ 836802 w 1315302"/>
                <a:gd name="connsiteY39" fmla="*/ 1081541 h 1582796"/>
                <a:gd name="connsiteX40" fmla="*/ 807878 w 1315302"/>
                <a:gd name="connsiteY40" fmla="*/ 1054333 h 1582796"/>
                <a:gd name="connsiteX41" fmla="*/ 840430 w 1315302"/>
                <a:gd name="connsiteY41" fmla="*/ 1074396 h 1582796"/>
                <a:gd name="connsiteX42" fmla="*/ 1111259 w 1315302"/>
                <a:gd name="connsiteY42" fmla="*/ 1152644 h 1582796"/>
                <a:gd name="connsiteX43" fmla="*/ 1166662 w 1315302"/>
                <a:gd name="connsiteY43" fmla="*/ 1153793 h 1582796"/>
                <a:gd name="connsiteX44" fmla="*/ 1222702 w 1315302"/>
                <a:gd name="connsiteY44" fmla="*/ 1150175 h 1582796"/>
                <a:gd name="connsiteX45" fmla="*/ 1222692 w 1315302"/>
                <a:gd name="connsiteY45" fmla="*/ 1150082 h 1582796"/>
                <a:gd name="connsiteX46" fmla="*/ 1229720 w 1315302"/>
                <a:gd name="connsiteY46" fmla="*/ 1149959 h 1582796"/>
                <a:gd name="connsiteX47" fmla="*/ 1315003 w 1315302"/>
                <a:gd name="connsiteY47" fmla="*/ 1063545 h 1582796"/>
                <a:gd name="connsiteX48" fmla="*/ 1225087 w 1315302"/>
                <a:gd name="connsiteY48" fmla="*/ 961145 h 1582796"/>
                <a:gd name="connsiteX49" fmla="*/ 1205282 w 1315302"/>
                <a:gd name="connsiteY49" fmla="*/ 961491 h 1582796"/>
                <a:gd name="connsiteX50" fmla="*/ 1199257 w 1315302"/>
                <a:gd name="connsiteY50" fmla="*/ 962791 h 1582796"/>
                <a:gd name="connsiteX51" fmla="*/ 1162672 w 1315302"/>
                <a:gd name="connsiteY51" fmla="*/ 965153 h 1582796"/>
                <a:gd name="connsiteX52" fmla="*/ 745848 w 1315302"/>
                <a:gd name="connsiteY52" fmla="*/ 724914 h 1582796"/>
                <a:gd name="connsiteX53" fmla="*/ 733279 w 1315302"/>
                <a:gd name="connsiteY53" fmla="*/ 699770 h 1582796"/>
                <a:gd name="connsiteX54" fmla="*/ 752111 w 1315302"/>
                <a:gd name="connsiteY54" fmla="*/ 690782 h 1582796"/>
                <a:gd name="connsiteX55" fmla="*/ 1031851 w 1315302"/>
                <a:gd name="connsiteY55" fmla="*/ 675597 h 1582796"/>
                <a:gd name="connsiteX56" fmla="*/ 1031948 w 1315302"/>
                <a:gd name="connsiteY56" fmla="*/ 675263 h 1582796"/>
                <a:gd name="connsiteX57" fmla="*/ 1044868 w 1315302"/>
                <a:gd name="connsiteY57" fmla="*/ 678886 h 1582796"/>
                <a:gd name="connsiteX58" fmla="*/ 1159895 w 1315302"/>
                <a:gd name="connsiteY58" fmla="*/ 628746 h 1582796"/>
                <a:gd name="connsiteX59" fmla="*/ 1126294 w 1315302"/>
                <a:gd name="connsiteY59" fmla="*/ 471779 h 1582796"/>
                <a:gd name="connsiteX60" fmla="*/ 1105839 w 1315302"/>
                <a:gd name="connsiteY60" fmla="*/ 461287 h 1582796"/>
                <a:gd name="connsiteX61" fmla="*/ 1094566 w 1315302"/>
                <a:gd name="connsiteY61" fmla="*/ 458125 h 1582796"/>
                <a:gd name="connsiteX62" fmla="*/ 1094845 w 1315302"/>
                <a:gd name="connsiteY62" fmla="*/ 457153 h 1582796"/>
                <a:gd name="connsiteX63" fmla="*/ 778581 w 1315302"/>
                <a:gd name="connsiteY63" fmla="*/ 445713 h 1582796"/>
                <a:gd name="connsiteX64" fmla="*/ 775586 w 1315302"/>
                <a:gd name="connsiteY64" fmla="*/ 446500 h 1582796"/>
                <a:gd name="connsiteX65" fmla="*/ 772695 w 1315302"/>
                <a:gd name="connsiteY65" fmla="*/ 444539 h 1582796"/>
                <a:gd name="connsiteX66" fmla="*/ 594051 w 1315302"/>
                <a:gd name="connsiteY66" fmla="*/ 375750 h 1582796"/>
                <a:gd name="connsiteX67" fmla="*/ 486363 w 1315302"/>
                <a:gd name="connsiteY67" fmla="*/ 0 h 15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315302" h="1582796">
                  <a:moveTo>
                    <a:pt x="0" y="255519"/>
                  </a:moveTo>
                  <a:cubicBezTo>
                    <a:pt x="41262" y="307078"/>
                    <a:pt x="110764" y="440588"/>
                    <a:pt x="180266" y="522774"/>
                  </a:cubicBezTo>
                  <a:cubicBezTo>
                    <a:pt x="191245" y="638184"/>
                    <a:pt x="187589" y="794826"/>
                    <a:pt x="197558" y="873217"/>
                  </a:cubicBezTo>
                  <a:cubicBezTo>
                    <a:pt x="207527" y="951608"/>
                    <a:pt x="223331" y="955882"/>
                    <a:pt x="240080" y="993121"/>
                  </a:cubicBezTo>
                  <a:lnTo>
                    <a:pt x="253642" y="1020220"/>
                  </a:lnTo>
                  <a:cubicBezTo>
                    <a:pt x="253252" y="1034429"/>
                    <a:pt x="252861" y="1048636"/>
                    <a:pt x="252471" y="1062844"/>
                  </a:cubicBezTo>
                  <a:cubicBezTo>
                    <a:pt x="253047" y="1180691"/>
                    <a:pt x="280298" y="1298585"/>
                    <a:pt x="334464" y="1407100"/>
                  </a:cubicBezTo>
                  <a:lnTo>
                    <a:pt x="357640" y="1449666"/>
                  </a:lnTo>
                  <a:lnTo>
                    <a:pt x="360744" y="1456396"/>
                  </a:lnTo>
                  <a:cubicBezTo>
                    <a:pt x="367288" y="1467600"/>
                    <a:pt x="376084" y="1477126"/>
                    <a:pt x="386384" y="1484392"/>
                  </a:cubicBezTo>
                  <a:cubicBezTo>
                    <a:pt x="396684" y="1491659"/>
                    <a:pt x="408489" y="1496666"/>
                    <a:pt x="421052" y="1498831"/>
                  </a:cubicBezTo>
                  <a:cubicBezTo>
                    <a:pt x="429427" y="1500274"/>
                    <a:pt x="438140" y="1500454"/>
                    <a:pt x="446968" y="1499199"/>
                  </a:cubicBezTo>
                  <a:cubicBezTo>
                    <a:pt x="494050" y="1492505"/>
                    <a:pt x="526594" y="1447516"/>
                    <a:pt x="519655" y="1398711"/>
                  </a:cubicBezTo>
                  <a:cubicBezTo>
                    <a:pt x="517920" y="1386510"/>
                    <a:pt x="513882" y="1375226"/>
                    <a:pt x="508064" y="1365266"/>
                  </a:cubicBezTo>
                  <a:lnTo>
                    <a:pt x="505600" y="1361839"/>
                  </a:lnTo>
                  <a:lnTo>
                    <a:pt x="488424" y="1330295"/>
                  </a:lnTo>
                  <a:cubicBezTo>
                    <a:pt x="476362" y="1306131"/>
                    <a:pt x="466014" y="1281371"/>
                    <a:pt x="457373" y="1256186"/>
                  </a:cubicBezTo>
                  <a:lnTo>
                    <a:pt x="451756" y="1237876"/>
                  </a:lnTo>
                  <a:lnTo>
                    <a:pt x="455750" y="1239750"/>
                  </a:lnTo>
                  <a:lnTo>
                    <a:pt x="465526" y="1257727"/>
                  </a:lnTo>
                  <a:cubicBezTo>
                    <a:pt x="536595" y="1375738"/>
                    <a:pt x="639052" y="1475335"/>
                    <a:pt x="765749" y="1542983"/>
                  </a:cubicBezTo>
                  <a:lnTo>
                    <a:pt x="827578" y="1572598"/>
                  </a:lnTo>
                  <a:lnTo>
                    <a:pt x="832114" y="1575150"/>
                  </a:lnTo>
                  <a:cubicBezTo>
                    <a:pt x="843343" y="1580073"/>
                    <a:pt x="855690" y="1582796"/>
                    <a:pt x="868651" y="1582796"/>
                  </a:cubicBezTo>
                  <a:cubicBezTo>
                    <a:pt x="920490" y="1582796"/>
                    <a:pt x="962515" y="1539234"/>
                    <a:pt x="962515" y="1485497"/>
                  </a:cubicBezTo>
                  <a:cubicBezTo>
                    <a:pt x="962515" y="1445195"/>
                    <a:pt x="938875" y="1410617"/>
                    <a:pt x="905186" y="1395846"/>
                  </a:cubicBezTo>
                  <a:lnTo>
                    <a:pt x="895766" y="1392814"/>
                  </a:lnTo>
                  <a:lnTo>
                    <a:pt x="856183" y="1373856"/>
                  </a:lnTo>
                  <a:cubicBezTo>
                    <a:pt x="771263" y="1328513"/>
                    <a:pt x="700784" y="1264135"/>
                    <a:pt x="648531" y="1187890"/>
                  </a:cubicBezTo>
                  <a:lnTo>
                    <a:pt x="638363" y="1171730"/>
                  </a:lnTo>
                  <a:lnTo>
                    <a:pt x="656327" y="1191915"/>
                  </a:lnTo>
                  <a:cubicBezTo>
                    <a:pt x="757949" y="1295923"/>
                    <a:pt x="888565" y="1371571"/>
                    <a:pt x="1035621" y="1406073"/>
                  </a:cubicBezTo>
                  <a:lnTo>
                    <a:pt x="1097008" y="1417817"/>
                  </a:lnTo>
                  <a:lnTo>
                    <a:pt x="1101699" y="1419225"/>
                  </a:lnTo>
                  <a:cubicBezTo>
                    <a:pt x="1108596" y="1420589"/>
                    <a:pt x="1115736" y="1421306"/>
                    <a:pt x="1123049" y="1421306"/>
                  </a:cubicBezTo>
                  <a:cubicBezTo>
                    <a:pt x="1181559" y="1421306"/>
                    <a:pt x="1228990" y="1375427"/>
                    <a:pt x="1228990" y="1318833"/>
                  </a:cubicBezTo>
                  <a:cubicBezTo>
                    <a:pt x="1228990" y="1269312"/>
                    <a:pt x="1192675" y="1227996"/>
                    <a:pt x="1144400" y="1218440"/>
                  </a:cubicBezTo>
                  <a:lnTo>
                    <a:pt x="1129277" y="1216966"/>
                  </a:lnTo>
                  <a:cubicBezTo>
                    <a:pt x="1129315" y="1216709"/>
                    <a:pt x="1129354" y="1216451"/>
                    <a:pt x="1129392" y="1216194"/>
                  </a:cubicBezTo>
                  <a:cubicBezTo>
                    <a:pt x="1018095" y="1199633"/>
                    <a:pt x="917518" y="1151645"/>
                    <a:pt x="836802" y="1081541"/>
                  </a:cubicBezTo>
                  <a:lnTo>
                    <a:pt x="807878" y="1054333"/>
                  </a:lnTo>
                  <a:lnTo>
                    <a:pt x="840430" y="1074396"/>
                  </a:lnTo>
                  <a:cubicBezTo>
                    <a:pt x="922790" y="1119254"/>
                    <a:pt x="1015004" y="1146550"/>
                    <a:pt x="1111259" y="1152644"/>
                  </a:cubicBezTo>
                  <a:cubicBezTo>
                    <a:pt x="1129594" y="1153805"/>
                    <a:pt x="1148074" y="1154196"/>
                    <a:pt x="1166662" y="1153793"/>
                  </a:cubicBezTo>
                  <a:cubicBezTo>
                    <a:pt x="1185248" y="1153390"/>
                    <a:pt x="1203943" y="1152192"/>
                    <a:pt x="1222702" y="1150175"/>
                  </a:cubicBezTo>
                  <a:cubicBezTo>
                    <a:pt x="1222699" y="1150143"/>
                    <a:pt x="1222696" y="1150113"/>
                    <a:pt x="1222692" y="1150082"/>
                  </a:cubicBezTo>
                  <a:lnTo>
                    <a:pt x="1229720" y="1149959"/>
                  </a:lnTo>
                  <a:cubicBezTo>
                    <a:pt x="1274857" y="1144703"/>
                    <a:pt x="1311336" y="1109251"/>
                    <a:pt x="1315003" y="1063545"/>
                  </a:cubicBezTo>
                  <a:cubicBezTo>
                    <a:pt x="1319192" y="1011311"/>
                    <a:pt x="1278935" y="965464"/>
                    <a:pt x="1225087" y="961145"/>
                  </a:cubicBezTo>
                  <a:cubicBezTo>
                    <a:pt x="1218355" y="960605"/>
                    <a:pt x="1211731" y="960740"/>
                    <a:pt x="1205282" y="961491"/>
                  </a:cubicBezTo>
                  <a:lnTo>
                    <a:pt x="1199257" y="962791"/>
                  </a:lnTo>
                  <a:lnTo>
                    <a:pt x="1162672" y="965153"/>
                  </a:lnTo>
                  <a:cubicBezTo>
                    <a:pt x="989160" y="968916"/>
                    <a:pt x="828688" y="875337"/>
                    <a:pt x="745848" y="724914"/>
                  </a:cubicBezTo>
                  <a:lnTo>
                    <a:pt x="733279" y="699770"/>
                  </a:lnTo>
                  <a:lnTo>
                    <a:pt x="752111" y="690782"/>
                  </a:lnTo>
                  <a:cubicBezTo>
                    <a:pt x="840132" y="654681"/>
                    <a:pt x="938676" y="648727"/>
                    <a:pt x="1031851" y="675597"/>
                  </a:cubicBezTo>
                  <a:cubicBezTo>
                    <a:pt x="1031883" y="675486"/>
                    <a:pt x="1031916" y="675374"/>
                    <a:pt x="1031948" y="675263"/>
                  </a:cubicBezTo>
                  <a:lnTo>
                    <a:pt x="1044868" y="678886"/>
                  </a:lnTo>
                  <a:cubicBezTo>
                    <a:pt x="1088429" y="686554"/>
                    <a:pt x="1134345" y="668218"/>
                    <a:pt x="1159895" y="628746"/>
                  </a:cubicBezTo>
                  <a:cubicBezTo>
                    <a:pt x="1193960" y="576117"/>
                    <a:pt x="1178917" y="505840"/>
                    <a:pt x="1126294" y="471779"/>
                  </a:cubicBezTo>
                  <a:cubicBezTo>
                    <a:pt x="1119716" y="467522"/>
                    <a:pt x="1112863" y="464032"/>
                    <a:pt x="1105839" y="461287"/>
                  </a:cubicBezTo>
                  <a:lnTo>
                    <a:pt x="1094566" y="458125"/>
                  </a:lnTo>
                  <a:cubicBezTo>
                    <a:pt x="1094658" y="457801"/>
                    <a:pt x="1094752" y="457477"/>
                    <a:pt x="1094845" y="457153"/>
                  </a:cubicBezTo>
                  <a:cubicBezTo>
                    <a:pt x="990653" y="427106"/>
                    <a:pt x="882081" y="423823"/>
                    <a:pt x="778581" y="445713"/>
                  </a:cubicBezTo>
                  <a:lnTo>
                    <a:pt x="775586" y="446500"/>
                  </a:lnTo>
                  <a:lnTo>
                    <a:pt x="772695" y="444539"/>
                  </a:lnTo>
                  <a:cubicBezTo>
                    <a:pt x="715855" y="408889"/>
                    <a:pt x="655057" y="385162"/>
                    <a:pt x="594051" y="375750"/>
                  </a:cubicBezTo>
                  <a:lnTo>
                    <a:pt x="486363" y="0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324FF78B-58BC-ADF6-B871-CD6F124C26FA}"/>
              </a:ext>
            </a:extLst>
          </p:cNvPr>
          <p:cNvSpPr txBox="1"/>
          <p:nvPr/>
        </p:nvSpPr>
        <p:spPr>
          <a:xfrm rot="5400000">
            <a:off x="1095626" y="3848299"/>
            <a:ext cx="7668970" cy="220940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お持ち帰り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するなぁああ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11EA650D-3161-C836-7315-02E901A6BC65}"/>
              </a:ext>
            </a:extLst>
          </p:cNvPr>
          <p:cNvSpPr txBox="1"/>
          <p:nvPr/>
        </p:nvSpPr>
        <p:spPr>
          <a:xfrm rot="4943455">
            <a:off x="-633029" y="7378399"/>
            <a:ext cx="2875414" cy="58197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シャァアアア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337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7449ECAF-6853-7F96-74CD-ABF53802DE4A}"/>
              </a:ext>
            </a:extLst>
          </p:cNvPr>
          <p:cNvGrpSpPr/>
          <p:nvPr/>
        </p:nvGrpSpPr>
        <p:grpSpPr>
          <a:xfrm>
            <a:off x="1791319" y="6783473"/>
            <a:ext cx="3275362" cy="2680218"/>
            <a:chOff x="1504031" y="6425529"/>
            <a:chExt cx="3715166" cy="3040108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C5BDA56-44FE-116A-85AA-D72E76534927}"/>
                </a:ext>
              </a:extLst>
            </p:cNvPr>
            <p:cNvGrpSpPr/>
            <p:nvPr/>
          </p:nvGrpSpPr>
          <p:grpSpPr>
            <a:xfrm>
              <a:off x="3429000" y="6455791"/>
              <a:ext cx="1790197" cy="2986136"/>
              <a:chOff x="7883" y="229293"/>
              <a:chExt cx="1304653" cy="2176224"/>
            </a:xfrm>
          </p:grpSpPr>
          <p:sp>
            <p:nvSpPr>
              <p:cNvPr id="5" name="涙形 64">
                <a:extLst>
                  <a:ext uri="{FF2B5EF4-FFF2-40B4-BE49-F238E27FC236}">
                    <a16:creationId xmlns:a16="http://schemas.microsoft.com/office/drawing/2014/main" id="{BAF72EDA-E706-E27F-0E24-6B9B9532EA32}"/>
                  </a:ext>
                </a:extLst>
              </p:cNvPr>
              <p:cNvSpPr/>
              <p:nvPr/>
            </p:nvSpPr>
            <p:spPr bwMode="auto">
              <a:xfrm>
                <a:off x="324623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99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4B9A8D6C-0AAB-7FCF-F225-C473C6723F99}"/>
                  </a:ext>
                </a:extLst>
              </p:cNvPr>
              <p:cNvGrpSpPr/>
              <p:nvPr/>
            </p:nvGrpSpPr>
            <p:grpSpPr>
              <a:xfrm>
                <a:off x="343336" y="1696041"/>
                <a:ext cx="632978" cy="489684"/>
                <a:chOff x="420565" y="1657564"/>
                <a:chExt cx="478519" cy="528161"/>
              </a:xfrm>
              <a:solidFill>
                <a:srgbClr val="002060"/>
              </a:solidFill>
            </p:grpSpPr>
            <p:sp>
              <p:nvSpPr>
                <p:cNvPr id="57" name="フリーフォーム 295">
                  <a:extLst>
                    <a:ext uri="{FF2B5EF4-FFF2-40B4-BE49-F238E27FC236}">
                      <a16:creationId xmlns:a16="http://schemas.microsoft.com/office/drawing/2014/main" id="{BF251B0E-07E4-3A9E-B6CD-DE3705400B93}"/>
                    </a:ext>
                  </a:extLst>
                </p:cNvPr>
                <p:cNvSpPr/>
                <p:nvPr/>
              </p:nvSpPr>
              <p:spPr bwMode="auto">
                <a:xfrm>
                  <a:off x="420565" y="1657564"/>
                  <a:ext cx="239261" cy="52816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 296">
                  <a:extLst>
                    <a:ext uri="{FF2B5EF4-FFF2-40B4-BE49-F238E27FC236}">
                      <a16:creationId xmlns:a16="http://schemas.microsoft.com/office/drawing/2014/main" id="{10E58777-B30D-B402-818D-7F6EBC90612E}"/>
                    </a:ext>
                  </a:extLst>
                </p:cNvPr>
                <p:cNvSpPr/>
                <p:nvPr/>
              </p:nvSpPr>
              <p:spPr bwMode="auto">
                <a:xfrm flipH="1">
                  <a:off x="659823" y="1657564"/>
                  <a:ext cx="239261" cy="52816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" name="片側の 2 つの角を丸めた四角形 298">
                <a:extLst>
                  <a:ext uri="{FF2B5EF4-FFF2-40B4-BE49-F238E27FC236}">
                    <a16:creationId xmlns:a16="http://schemas.microsoft.com/office/drawing/2014/main" id="{0C1CE370-F72E-F1F7-1867-FDAF49477B73}"/>
                  </a:ext>
                </a:extLst>
              </p:cNvPr>
              <p:cNvSpPr/>
              <p:nvPr/>
            </p:nvSpPr>
            <p:spPr bwMode="auto">
              <a:xfrm>
                <a:off x="293358" y="1047521"/>
                <a:ext cx="732934" cy="816783"/>
              </a:xfrm>
              <a:prstGeom prst="round2SameRect">
                <a:avLst>
                  <a:gd name="adj1" fmla="val 28557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涙形 64">
                <a:extLst>
                  <a:ext uri="{FF2B5EF4-FFF2-40B4-BE49-F238E27FC236}">
                    <a16:creationId xmlns:a16="http://schemas.microsoft.com/office/drawing/2014/main" id="{2DFB552B-C6A1-6F85-6637-A8148D9D04FA}"/>
                  </a:ext>
                </a:extLst>
              </p:cNvPr>
              <p:cNvSpPr/>
              <p:nvPr/>
            </p:nvSpPr>
            <p:spPr bwMode="auto">
              <a:xfrm flipH="1">
                <a:off x="659825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99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円/楕円 304">
                <a:extLst>
                  <a:ext uri="{FF2B5EF4-FFF2-40B4-BE49-F238E27FC236}">
                    <a16:creationId xmlns:a16="http://schemas.microsoft.com/office/drawing/2014/main" id="{C1A23E86-78BD-66D9-817B-CF5FCDDB4897}"/>
                  </a:ext>
                </a:extLst>
              </p:cNvPr>
              <p:cNvSpPr/>
              <p:nvPr/>
            </p:nvSpPr>
            <p:spPr bwMode="auto">
              <a:xfrm>
                <a:off x="384080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円/楕円 305">
                <a:extLst>
                  <a:ext uri="{FF2B5EF4-FFF2-40B4-BE49-F238E27FC236}">
                    <a16:creationId xmlns:a16="http://schemas.microsoft.com/office/drawing/2014/main" id="{CFE0AEE6-3BD8-1ADB-3BA5-677AC594DEDA}"/>
                  </a:ext>
                </a:extLst>
              </p:cNvPr>
              <p:cNvSpPr/>
              <p:nvPr/>
            </p:nvSpPr>
            <p:spPr bwMode="auto">
              <a:xfrm>
                <a:off x="869184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角丸四角形 559">
                <a:extLst>
                  <a:ext uri="{FF2B5EF4-FFF2-40B4-BE49-F238E27FC236}">
                    <a16:creationId xmlns:a16="http://schemas.microsoft.com/office/drawing/2014/main" id="{7ED355D1-29DA-256A-3EFA-3D10ECE055D7}"/>
                  </a:ext>
                </a:extLst>
              </p:cNvPr>
              <p:cNvSpPr/>
              <p:nvPr/>
            </p:nvSpPr>
            <p:spPr bwMode="auto">
              <a:xfrm rot="10085881">
                <a:off x="506964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台形 441">
                <a:extLst>
                  <a:ext uri="{FF2B5EF4-FFF2-40B4-BE49-F238E27FC236}">
                    <a16:creationId xmlns:a16="http://schemas.microsoft.com/office/drawing/2014/main" id="{E7464489-DC1D-B78C-33E0-3239A8AFD976}"/>
                  </a:ext>
                </a:extLst>
              </p:cNvPr>
              <p:cNvSpPr/>
              <p:nvPr/>
            </p:nvSpPr>
            <p:spPr bwMode="auto">
              <a:xfrm rot="9000000">
                <a:off x="367464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559">
                <a:extLst>
                  <a:ext uri="{FF2B5EF4-FFF2-40B4-BE49-F238E27FC236}">
                    <a16:creationId xmlns:a16="http://schemas.microsoft.com/office/drawing/2014/main" id="{44606935-F1D9-F034-8487-76367B03582C}"/>
                  </a:ext>
                </a:extLst>
              </p:cNvPr>
              <p:cNvSpPr/>
              <p:nvPr/>
            </p:nvSpPr>
            <p:spPr bwMode="auto">
              <a:xfrm rot="11514119" flipH="1">
                <a:off x="504040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台形 441">
                <a:extLst>
                  <a:ext uri="{FF2B5EF4-FFF2-40B4-BE49-F238E27FC236}">
                    <a16:creationId xmlns:a16="http://schemas.microsoft.com/office/drawing/2014/main" id="{8B2FD803-BB9A-0476-D397-794EA61970E5}"/>
                  </a:ext>
                </a:extLst>
              </p:cNvPr>
              <p:cNvSpPr/>
              <p:nvPr/>
            </p:nvSpPr>
            <p:spPr bwMode="auto">
              <a:xfrm rot="12600000" flipH="1">
                <a:off x="690001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二等辺三角形 44">
                <a:extLst>
                  <a:ext uri="{FF2B5EF4-FFF2-40B4-BE49-F238E27FC236}">
                    <a16:creationId xmlns:a16="http://schemas.microsoft.com/office/drawing/2014/main" id="{36D178CD-EA43-8402-BEC0-F1327A78A987}"/>
                  </a:ext>
                </a:extLst>
              </p:cNvPr>
              <p:cNvSpPr/>
              <p:nvPr/>
            </p:nvSpPr>
            <p:spPr bwMode="auto">
              <a:xfrm rot="10800000">
                <a:off x="568658" y="1217629"/>
                <a:ext cx="189092" cy="246738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70FEE2C7-76F6-C58E-71D3-B4ED74CE30CF}"/>
                  </a:ext>
                </a:extLst>
              </p:cNvPr>
              <p:cNvGrpSpPr/>
              <p:nvPr/>
            </p:nvGrpSpPr>
            <p:grpSpPr>
              <a:xfrm flipH="1">
                <a:off x="978429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5" name="円/楕円 342">
                  <a:extLst>
                    <a:ext uri="{FF2B5EF4-FFF2-40B4-BE49-F238E27FC236}">
                      <a16:creationId xmlns:a16="http://schemas.microsoft.com/office/drawing/2014/main" id="{2508E398-5B3C-74BA-BFA8-FC119E59C13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円/楕円 343">
                  <a:extLst>
                    <a:ext uri="{FF2B5EF4-FFF2-40B4-BE49-F238E27FC236}">
                      <a16:creationId xmlns:a16="http://schemas.microsoft.com/office/drawing/2014/main" id="{3462AFFF-93E5-77BD-B480-F535F913BC45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E2AE1B18-CDDF-57C2-7EA1-4C88A29C9C56}"/>
                  </a:ext>
                </a:extLst>
              </p:cNvPr>
              <p:cNvGrpSpPr/>
              <p:nvPr/>
            </p:nvGrpSpPr>
            <p:grpSpPr>
              <a:xfrm>
                <a:off x="7883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3" name="円/楕円 340">
                  <a:extLst>
                    <a:ext uri="{FF2B5EF4-FFF2-40B4-BE49-F238E27FC236}">
                      <a16:creationId xmlns:a16="http://schemas.microsoft.com/office/drawing/2014/main" id="{5E502909-793C-8FE5-35B3-2A3539218B66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円/楕円 341">
                  <a:extLst>
                    <a:ext uri="{FF2B5EF4-FFF2-40B4-BE49-F238E27FC236}">
                      <a16:creationId xmlns:a16="http://schemas.microsoft.com/office/drawing/2014/main" id="{3336CBF4-8DAD-AA30-44A3-F976890C76E8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円/楕円 303">
                <a:extLst>
                  <a:ext uri="{FF2B5EF4-FFF2-40B4-BE49-F238E27FC236}">
                    <a16:creationId xmlns:a16="http://schemas.microsoft.com/office/drawing/2014/main" id="{02CD3939-F76F-0775-6453-D176BB108AA6}"/>
                  </a:ext>
                </a:extLst>
              </p:cNvPr>
              <p:cNvSpPr/>
              <p:nvPr/>
            </p:nvSpPr>
            <p:spPr bwMode="auto">
              <a:xfrm>
                <a:off x="176891" y="341287"/>
                <a:ext cx="965870" cy="96587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アーチ 48">
                <a:extLst>
                  <a:ext uri="{FF2B5EF4-FFF2-40B4-BE49-F238E27FC236}">
                    <a16:creationId xmlns:a16="http://schemas.microsoft.com/office/drawing/2014/main" id="{7A6B39D5-BE19-778C-31A4-3827B5C7279A}"/>
                  </a:ext>
                </a:extLst>
              </p:cNvPr>
              <p:cNvSpPr/>
              <p:nvPr/>
            </p:nvSpPr>
            <p:spPr bwMode="auto">
              <a:xfrm>
                <a:off x="530156" y="936172"/>
                <a:ext cx="253981" cy="25398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アーチ 49">
                <a:extLst>
                  <a:ext uri="{FF2B5EF4-FFF2-40B4-BE49-F238E27FC236}">
                    <a16:creationId xmlns:a16="http://schemas.microsoft.com/office/drawing/2014/main" id="{E6C27BCE-F6BE-2469-142A-0270B21183B9}"/>
                  </a:ext>
                </a:extLst>
              </p:cNvPr>
              <p:cNvSpPr/>
              <p:nvPr/>
            </p:nvSpPr>
            <p:spPr bwMode="auto">
              <a:xfrm>
                <a:off x="267917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アーチ 50">
                <a:extLst>
                  <a:ext uri="{FF2B5EF4-FFF2-40B4-BE49-F238E27FC236}">
                    <a16:creationId xmlns:a16="http://schemas.microsoft.com/office/drawing/2014/main" id="{22AB6C78-771C-B54E-57CD-94748397CAF6}"/>
                  </a:ext>
                </a:extLst>
              </p:cNvPr>
              <p:cNvSpPr/>
              <p:nvPr/>
            </p:nvSpPr>
            <p:spPr bwMode="auto">
              <a:xfrm>
                <a:off x="721996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B34116FD-ED90-B372-F5C0-86497628E01F}"/>
                  </a:ext>
                </a:extLst>
              </p:cNvPr>
              <p:cNvSpPr/>
              <p:nvPr/>
            </p:nvSpPr>
            <p:spPr bwMode="auto">
              <a:xfrm>
                <a:off x="117244" y="229293"/>
                <a:ext cx="1076822" cy="594493"/>
              </a:xfrm>
              <a:custGeom>
                <a:avLst/>
                <a:gdLst>
                  <a:gd name="connsiteX0" fmla="*/ 680520 w 1076822"/>
                  <a:gd name="connsiteY0" fmla="*/ 909 h 594493"/>
                  <a:gd name="connsiteX1" fmla="*/ 868790 w 1076822"/>
                  <a:gd name="connsiteY1" fmla="*/ 59172 h 594493"/>
                  <a:gd name="connsiteX2" fmla="*/ 1064743 w 1076822"/>
                  <a:gd name="connsiteY2" fmla="*/ 476261 h 594493"/>
                  <a:gd name="connsiteX3" fmla="*/ 1060101 w 1076822"/>
                  <a:gd name="connsiteY3" fmla="*/ 487058 h 594493"/>
                  <a:gd name="connsiteX4" fmla="*/ 1053072 w 1076822"/>
                  <a:gd name="connsiteY4" fmla="*/ 496477 h 594493"/>
                  <a:gd name="connsiteX5" fmla="*/ 593886 w 1076822"/>
                  <a:gd name="connsiteY5" fmla="*/ 535320 h 594493"/>
                  <a:gd name="connsiteX6" fmla="*/ 538412 w 1076822"/>
                  <a:gd name="connsiteY6" fmla="*/ 497466 h 594493"/>
                  <a:gd name="connsiteX7" fmla="*/ 482936 w 1076822"/>
                  <a:gd name="connsiteY7" fmla="*/ 535321 h 594493"/>
                  <a:gd name="connsiteX8" fmla="*/ 23750 w 1076822"/>
                  <a:gd name="connsiteY8" fmla="*/ 496478 h 594493"/>
                  <a:gd name="connsiteX9" fmla="*/ 16721 w 1076822"/>
                  <a:gd name="connsiteY9" fmla="*/ 487059 h 594493"/>
                  <a:gd name="connsiteX10" fmla="*/ 12079 w 1076822"/>
                  <a:gd name="connsiteY10" fmla="*/ 476262 h 594493"/>
                  <a:gd name="connsiteX11" fmla="*/ 208032 w 1076822"/>
                  <a:gd name="connsiteY11" fmla="*/ 59173 h 594493"/>
                  <a:gd name="connsiteX12" fmla="*/ 517823 w 1076822"/>
                  <a:gd name="connsiteY12" fmla="*/ 11867 h 594493"/>
                  <a:gd name="connsiteX13" fmla="*/ 537633 w 1076822"/>
                  <a:gd name="connsiteY13" fmla="*/ 18884 h 594493"/>
                  <a:gd name="connsiteX14" fmla="*/ 603302 w 1076822"/>
                  <a:gd name="connsiteY14" fmla="*/ 3254 h 594493"/>
                  <a:gd name="connsiteX15" fmla="*/ 680520 w 1076822"/>
                  <a:gd name="connsiteY15" fmla="*/ 909 h 594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6822" h="594493">
                    <a:moveTo>
                      <a:pt x="680520" y="909"/>
                    </a:moveTo>
                    <a:cubicBezTo>
                      <a:pt x="743423" y="5142"/>
                      <a:pt x="808197" y="24189"/>
                      <a:pt x="868790" y="59172"/>
                    </a:cubicBezTo>
                    <a:cubicBezTo>
                      <a:pt x="1030370" y="152460"/>
                      <a:pt x="1108678" y="328160"/>
                      <a:pt x="1064743" y="476261"/>
                    </a:cubicBezTo>
                    <a:lnTo>
                      <a:pt x="1060101" y="487058"/>
                    </a:lnTo>
                    <a:lnTo>
                      <a:pt x="1053072" y="496477"/>
                    </a:lnTo>
                    <a:cubicBezTo>
                      <a:pt x="946780" y="608575"/>
                      <a:pt x="755466" y="628608"/>
                      <a:pt x="593886" y="535320"/>
                    </a:cubicBezTo>
                    <a:lnTo>
                      <a:pt x="538412" y="497466"/>
                    </a:lnTo>
                    <a:lnTo>
                      <a:pt x="482936" y="535321"/>
                    </a:lnTo>
                    <a:cubicBezTo>
                      <a:pt x="321356" y="628609"/>
                      <a:pt x="130042" y="608576"/>
                      <a:pt x="23750" y="496478"/>
                    </a:cubicBezTo>
                    <a:lnTo>
                      <a:pt x="16721" y="487059"/>
                    </a:lnTo>
                    <a:lnTo>
                      <a:pt x="12079" y="476262"/>
                    </a:lnTo>
                    <a:cubicBezTo>
                      <a:pt x="-31856" y="328161"/>
                      <a:pt x="46452" y="152461"/>
                      <a:pt x="208032" y="59173"/>
                    </a:cubicBezTo>
                    <a:cubicBezTo>
                      <a:pt x="309020" y="868"/>
                      <a:pt x="421622" y="-13171"/>
                      <a:pt x="517823" y="11867"/>
                    </a:cubicBezTo>
                    <a:lnTo>
                      <a:pt x="537633" y="18884"/>
                    </a:lnTo>
                    <a:lnTo>
                      <a:pt x="603302" y="3254"/>
                    </a:lnTo>
                    <a:cubicBezTo>
                      <a:pt x="628425" y="-46"/>
                      <a:pt x="654310" y="-854"/>
                      <a:pt x="680520" y="90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D49401B9-730E-3A92-654D-B44AE1CB4464}"/>
                </a:ext>
              </a:extLst>
            </p:cNvPr>
            <p:cNvGrpSpPr/>
            <p:nvPr/>
          </p:nvGrpSpPr>
          <p:grpSpPr>
            <a:xfrm>
              <a:off x="1504031" y="6425529"/>
              <a:ext cx="1796865" cy="3040108"/>
              <a:chOff x="3672669" y="3084576"/>
              <a:chExt cx="2240646" cy="3790939"/>
            </a:xfrm>
          </p:grpSpPr>
          <p:sp>
            <p:nvSpPr>
              <p:cNvPr id="60" name="円/楕円 506">
                <a:extLst>
                  <a:ext uri="{FF2B5EF4-FFF2-40B4-BE49-F238E27FC236}">
                    <a16:creationId xmlns:a16="http://schemas.microsoft.com/office/drawing/2014/main" id="{BB819759-F36C-17FE-4F85-BBC8D2D8C129}"/>
                  </a:ext>
                </a:extLst>
              </p:cNvPr>
              <p:cNvSpPr/>
              <p:nvPr/>
            </p:nvSpPr>
            <p:spPr bwMode="auto">
              <a:xfrm>
                <a:off x="3825264" y="3084576"/>
                <a:ext cx="1935456" cy="191412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フリーフォーム 507">
                <a:extLst>
                  <a:ext uri="{FF2B5EF4-FFF2-40B4-BE49-F238E27FC236}">
                    <a16:creationId xmlns:a16="http://schemas.microsoft.com/office/drawing/2014/main" id="{C3BE105B-F0C1-470C-4E35-473DD60B4C32}"/>
                  </a:ext>
                </a:extLst>
              </p:cNvPr>
              <p:cNvSpPr/>
              <p:nvPr/>
            </p:nvSpPr>
            <p:spPr bwMode="auto">
              <a:xfrm>
                <a:off x="4381419" y="5958543"/>
                <a:ext cx="410913" cy="539495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 508">
                <a:extLst>
                  <a:ext uri="{FF2B5EF4-FFF2-40B4-BE49-F238E27FC236}">
                    <a16:creationId xmlns:a16="http://schemas.microsoft.com/office/drawing/2014/main" id="{1C4649E2-2BB6-0AE9-7FB5-5571C78A5E34}"/>
                  </a:ext>
                </a:extLst>
              </p:cNvPr>
              <p:cNvSpPr/>
              <p:nvPr/>
            </p:nvSpPr>
            <p:spPr bwMode="auto">
              <a:xfrm flipH="1">
                <a:off x="4792330" y="5958543"/>
                <a:ext cx="410913" cy="539495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涙形 64">
                <a:extLst>
                  <a:ext uri="{FF2B5EF4-FFF2-40B4-BE49-F238E27FC236}">
                    <a16:creationId xmlns:a16="http://schemas.microsoft.com/office/drawing/2014/main" id="{3571B91B-328E-DFDB-375A-34D5D1628474}"/>
                  </a:ext>
                </a:extLst>
              </p:cNvPr>
              <p:cNvSpPr/>
              <p:nvPr/>
            </p:nvSpPr>
            <p:spPr bwMode="auto">
              <a:xfrm>
                <a:off x="4216647" y="6501377"/>
                <a:ext cx="575685" cy="37413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涙形 64">
                <a:extLst>
                  <a:ext uri="{FF2B5EF4-FFF2-40B4-BE49-F238E27FC236}">
                    <a16:creationId xmlns:a16="http://schemas.microsoft.com/office/drawing/2014/main" id="{73FCC817-CC4F-0EC9-8CFC-2D0F1A3F2129}"/>
                  </a:ext>
                </a:extLst>
              </p:cNvPr>
              <p:cNvSpPr/>
              <p:nvPr/>
            </p:nvSpPr>
            <p:spPr bwMode="auto">
              <a:xfrm flipH="1">
                <a:off x="4792332" y="6501377"/>
                <a:ext cx="575685" cy="37413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台形 64">
                <a:extLst>
                  <a:ext uri="{FF2B5EF4-FFF2-40B4-BE49-F238E27FC236}">
                    <a16:creationId xmlns:a16="http://schemas.microsoft.com/office/drawing/2014/main" id="{A04D7265-1132-FF60-4C8E-2B8AAD7668F4}"/>
                  </a:ext>
                </a:extLst>
              </p:cNvPr>
              <p:cNvSpPr/>
              <p:nvPr/>
            </p:nvSpPr>
            <p:spPr bwMode="auto">
              <a:xfrm>
                <a:off x="4040570" y="5105450"/>
                <a:ext cx="1503518" cy="1069654"/>
              </a:xfrm>
              <a:prstGeom prst="trapezoid">
                <a:avLst>
                  <a:gd name="adj" fmla="val 27189"/>
                </a:avLst>
              </a:pr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片側の 2 つの角を丸めた四角形 513">
                <a:extLst>
                  <a:ext uri="{FF2B5EF4-FFF2-40B4-BE49-F238E27FC236}">
                    <a16:creationId xmlns:a16="http://schemas.microsoft.com/office/drawing/2014/main" id="{279E962A-E3FA-032E-FE06-25BABBBA2A46}"/>
                  </a:ext>
                </a:extLst>
              </p:cNvPr>
              <p:cNvSpPr/>
              <p:nvPr/>
            </p:nvSpPr>
            <p:spPr bwMode="auto">
              <a:xfrm>
                <a:off x="4162951" y="4422383"/>
                <a:ext cx="1258760" cy="11685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台形 66">
                <a:extLst>
                  <a:ext uri="{FF2B5EF4-FFF2-40B4-BE49-F238E27FC236}">
                    <a16:creationId xmlns:a16="http://schemas.microsoft.com/office/drawing/2014/main" id="{8529222F-C1F0-9909-820F-824411BE0563}"/>
                  </a:ext>
                </a:extLst>
              </p:cNvPr>
              <p:cNvSpPr/>
              <p:nvPr/>
            </p:nvSpPr>
            <p:spPr bwMode="auto">
              <a:xfrm rot="10800000">
                <a:off x="4443696" y="4882111"/>
                <a:ext cx="697264" cy="708848"/>
              </a:xfrm>
              <a:prstGeom prst="trapezoid">
                <a:avLst>
                  <a:gd name="adj" fmla="val 31764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台形 67">
                <a:extLst>
                  <a:ext uri="{FF2B5EF4-FFF2-40B4-BE49-F238E27FC236}">
                    <a16:creationId xmlns:a16="http://schemas.microsoft.com/office/drawing/2014/main" id="{652E3440-1A82-D04B-7234-68D681FC1DF1}"/>
                  </a:ext>
                </a:extLst>
              </p:cNvPr>
              <p:cNvSpPr/>
              <p:nvPr/>
            </p:nvSpPr>
            <p:spPr bwMode="auto">
              <a:xfrm>
                <a:off x="4659596" y="5062026"/>
                <a:ext cx="265464" cy="528933"/>
              </a:xfrm>
              <a:prstGeom prst="trapezoid">
                <a:avLst>
                  <a:gd name="adj" fmla="val 30184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CBF8928A-9C15-87D5-145C-FA1F4DB196B0}"/>
                  </a:ext>
                </a:extLst>
              </p:cNvPr>
              <p:cNvSpPr/>
              <p:nvPr/>
            </p:nvSpPr>
            <p:spPr bwMode="auto">
              <a:xfrm rot="10800000">
                <a:off x="4654518" y="4961681"/>
                <a:ext cx="275622" cy="144561"/>
              </a:xfrm>
              <a:prstGeom prst="trapezoid">
                <a:avLst>
                  <a:gd name="adj" fmla="val 53113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円/楕円 517">
                <a:extLst>
                  <a:ext uri="{FF2B5EF4-FFF2-40B4-BE49-F238E27FC236}">
                    <a16:creationId xmlns:a16="http://schemas.microsoft.com/office/drawing/2014/main" id="{406EDFD8-0036-87BF-9B6B-4D16FEE0F6A2}"/>
                  </a:ext>
                </a:extLst>
              </p:cNvPr>
              <p:cNvSpPr/>
              <p:nvPr/>
            </p:nvSpPr>
            <p:spPr bwMode="auto">
              <a:xfrm>
                <a:off x="4318761" y="6601225"/>
                <a:ext cx="116248" cy="1162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518">
                <a:extLst>
                  <a:ext uri="{FF2B5EF4-FFF2-40B4-BE49-F238E27FC236}">
                    <a16:creationId xmlns:a16="http://schemas.microsoft.com/office/drawing/2014/main" id="{197AA16F-5312-AE40-5085-8A0933D4C32B}"/>
                  </a:ext>
                </a:extLst>
              </p:cNvPr>
              <p:cNvSpPr/>
              <p:nvPr/>
            </p:nvSpPr>
            <p:spPr bwMode="auto">
              <a:xfrm>
                <a:off x="5151891" y="6601225"/>
                <a:ext cx="116248" cy="1162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月 548">
                <a:extLst>
                  <a:ext uri="{FF2B5EF4-FFF2-40B4-BE49-F238E27FC236}">
                    <a16:creationId xmlns:a16="http://schemas.microsoft.com/office/drawing/2014/main" id="{B46F4758-4FFD-78CD-666C-0C3A2684D54F}"/>
                  </a:ext>
                </a:extLst>
              </p:cNvPr>
              <p:cNvSpPr/>
              <p:nvPr/>
            </p:nvSpPr>
            <p:spPr bwMode="auto">
              <a:xfrm rot="1800000" flipH="1">
                <a:off x="3735696" y="4448056"/>
                <a:ext cx="576181" cy="537957"/>
              </a:xfrm>
              <a:custGeom>
                <a:avLst/>
                <a:gdLst>
                  <a:gd name="connsiteX0" fmla="*/ 576181 w 576181"/>
                  <a:gd name="connsiteY0" fmla="*/ 414026 h 537957"/>
                  <a:gd name="connsiteX1" fmla="*/ 240458 w 576181"/>
                  <a:gd name="connsiteY1" fmla="*/ 0 h 537957"/>
                  <a:gd name="connsiteX2" fmla="*/ 0 w 576181"/>
                  <a:gd name="connsiteY2" fmla="*/ 267465 h 537957"/>
                  <a:gd name="connsiteX3" fmla="*/ 270491 w 576181"/>
                  <a:gd name="connsiteY3" fmla="*/ 537957 h 537957"/>
                  <a:gd name="connsiteX4" fmla="*/ 270491 w 576181"/>
                  <a:gd name="connsiteY4" fmla="*/ 537955 h 537957"/>
                  <a:gd name="connsiteX5" fmla="*/ 219623 w 576181"/>
                  <a:gd name="connsiteY5" fmla="*/ 332992 h 537957"/>
                  <a:gd name="connsiteX6" fmla="*/ 576181 w 576181"/>
                  <a:gd name="connsiteY6" fmla="*/ 414027 h 537957"/>
                  <a:gd name="connsiteX7" fmla="*/ 576181 w 576181"/>
                  <a:gd name="connsiteY7" fmla="*/ 414026 h 537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181" h="537957">
                    <a:moveTo>
                      <a:pt x="576181" y="414026"/>
                    </a:moveTo>
                    <a:cubicBezTo>
                      <a:pt x="520227" y="345022"/>
                      <a:pt x="336488" y="24427"/>
                      <a:pt x="240458" y="0"/>
                    </a:cubicBezTo>
                    <a:cubicBezTo>
                      <a:pt x="105125" y="13647"/>
                      <a:pt x="0" y="128279"/>
                      <a:pt x="0" y="267465"/>
                    </a:cubicBezTo>
                    <a:cubicBezTo>
                      <a:pt x="0" y="416853"/>
                      <a:pt x="121103" y="537957"/>
                      <a:pt x="270491" y="537957"/>
                    </a:cubicBezTo>
                    <a:lnTo>
                      <a:pt x="270491" y="537955"/>
                    </a:lnTo>
                    <a:cubicBezTo>
                      <a:pt x="241174" y="472421"/>
                      <a:pt x="223020" y="403312"/>
                      <a:pt x="219623" y="332992"/>
                    </a:cubicBezTo>
                    <a:cubicBezTo>
                      <a:pt x="297798" y="448522"/>
                      <a:pt x="453263" y="484993"/>
                      <a:pt x="576181" y="414027"/>
                    </a:cubicBezTo>
                    <a:lnTo>
                      <a:pt x="576181" y="41402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月 550">
                <a:extLst>
                  <a:ext uri="{FF2B5EF4-FFF2-40B4-BE49-F238E27FC236}">
                    <a16:creationId xmlns:a16="http://schemas.microsoft.com/office/drawing/2014/main" id="{72B65C57-A8C9-ABBB-D8C5-426B2294688E}"/>
                  </a:ext>
                </a:extLst>
              </p:cNvPr>
              <p:cNvSpPr/>
              <p:nvPr/>
            </p:nvSpPr>
            <p:spPr bwMode="auto">
              <a:xfrm rot="19800000">
                <a:off x="5276307" y="4467481"/>
                <a:ext cx="576182" cy="537956"/>
              </a:xfrm>
              <a:custGeom>
                <a:avLst/>
                <a:gdLst>
                  <a:gd name="connsiteX0" fmla="*/ 240460 w 576182"/>
                  <a:gd name="connsiteY0" fmla="*/ 0 h 537956"/>
                  <a:gd name="connsiteX1" fmla="*/ 576181 w 576182"/>
                  <a:gd name="connsiteY1" fmla="*/ 414026 h 537956"/>
                  <a:gd name="connsiteX2" fmla="*/ 576182 w 576182"/>
                  <a:gd name="connsiteY2" fmla="*/ 414027 h 537956"/>
                  <a:gd name="connsiteX3" fmla="*/ 219623 w 576182"/>
                  <a:gd name="connsiteY3" fmla="*/ 332991 h 537956"/>
                  <a:gd name="connsiteX4" fmla="*/ 270491 w 576182"/>
                  <a:gd name="connsiteY4" fmla="*/ 537955 h 537956"/>
                  <a:gd name="connsiteX5" fmla="*/ 270491 w 576182"/>
                  <a:gd name="connsiteY5" fmla="*/ 537956 h 537956"/>
                  <a:gd name="connsiteX6" fmla="*/ 0 w 576182"/>
                  <a:gd name="connsiteY6" fmla="*/ 267464 h 537956"/>
                  <a:gd name="connsiteX7" fmla="*/ 240460 w 576182"/>
                  <a:gd name="connsiteY7" fmla="*/ 0 h 53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182" h="537956">
                    <a:moveTo>
                      <a:pt x="240460" y="0"/>
                    </a:moveTo>
                    <a:cubicBezTo>
                      <a:pt x="336490" y="24427"/>
                      <a:pt x="520227" y="345022"/>
                      <a:pt x="576181" y="414026"/>
                    </a:cubicBezTo>
                    <a:lnTo>
                      <a:pt x="576182" y="414027"/>
                    </a:lnTo>
                    <a:cubicBezTo>
                      <a:pt x="453263" y="484994"/>
                      <a:pt x="297797" y="448522"/>
                      <a:pt x="219623" y="332991"/>
                    </a:cubicBezTo>
                    <a:cubicBezTo>
                      <a:pt x="223020" y="403312"/>
                      <a:pt x="241174" y="472421"/>
                      <a:pt x="270491" y="537955"/>
                    </a:cubicBezTo>
                    <a:lnTo>
                      <a:pt x="270491" y="537956"/>
                    </a:lnTo>
                    <a:cubicBezTo>
                      <a:pt x="121103" y="537957"/>
                      <a:pt x="0" y="416853"/>
                      <a:pt x="0" y="267464"/>
                    </a:cubicBezTo>
                    <a:cubicBezTo>
                      <a:pt x="0" y="128279"/>
                      <a:pt x="105126" y="13646"/>
                      <a:pt x="2404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C551B8C4-0999-5DB3-F268-FE1E3E953213}"/>
                  </a:ext>
                </a:extLst>
              </p:cNvPr>
              <p:cNvGrpSpPr/>
              <p:nvPr/>
            </p:nvGrpSpPr>
            <p:grpSpPr>
              <a:xfrm>
                <a:off x="4516959" y="4886512"/>
                <a:ext cx="780235" cy="1059229"/>
                <a:chOff x="4516959" y="5843077"/>
                <a:chExt cx="780235" cy="1059229"/>
              </a:xfrm>
            </p:grpSpPr>
            <p:sp>
              <p:nvSpPr>
                <p:cNvPr id="92" name="角丸四角形 559">
                  <a:extLst>
                    <a:ext uri="{FF2B5EF4-FFF2-40B4-BE49-F238E27FC236}">
                      <a16:creationId xmlns:a16="http://schemas.microsoft.com/office/drawing/2014/main" id="{8E9B7DEC-662C-B46E-C7BF-13255DED73BB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4516959" y="6335686"/>
                  <a:ext cx="541545" cy="566620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" name="台形 441">
                  <a:extLst>
                    <a:ext uri="{FF2B5EF4-FFF2-40B4-BE49-F238E27FC236}">
                      <a16:creationId xmlns:a16="http://schemas.microsoft.com/office/drawing/2014/main" id="{6F3EA53C-A941-0816-6042-316C6CD3F846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835146" y="5843077"/>
                  <a:ext cx="462048" cy="594061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FF00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台形 441">
                  <a:extLst>
                    <a:ext uri="{FF2B5EF4-FFF2-40B4-BE49-F238E27FC236}">
                      <a16:creationId xmlns:a16="http://schemas.microsoft.com/office/drawing/2014/main" id="{14CC7FE5-08D3-35A8-FD0E-F0A3843907AF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757902" y="6280949"/>
                  <a:ext cx="369519" cy="15898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4116EA96-2BE8-D15A-DE8F-7C5859FA6F5F}"/>
                  </a:ext>
                </a:extLst>
              </p:cNvPr>
              <p:cNvGrpSpPr/>
              <p:nvPr/>
            </p:nvGrpSpPr>
            <p:grpSpPr>
              <a:xfrm flipH="1">
                <a:off x="4285570" y="4886512"/>
                <a:ext cx="780235" cy="1059229"/>
                <a:chOff x="4516959" y="5843077"/>
                <a:chExt cx="780235" cy="1059229"/>
              </a:xfrm>
            </p:grpSpPr>
            <p:sp>
              <p:nvSpPr>
                <p:cNvPr id="89" name="角丸四角形 559">
                  <a:extLst>
                    <a:ext uri="{FF2B5EF4-FFF2-40B4-BE49-F238E27FC236}">
                      <a16:creationId xmlns:a16="http://schemas.microsoft.com/office/drawing/2014/main" id="{6421384B-CE42-B488-AB79-48C2F0D8979E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4516959" y="6335686"/>
                  <a:ext cx="541545" cy="566620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台形 441">
                  <a:extLst>
                    <a:ext uri="{FF2B5EF4-FFF2-40B4-BE49-F238E27FC236}">
                      <a16:creationId xmlns:a16="http://schemas.microsoft.com/office/drawing/2014/main" id="{B149C1C9-B9B3-1DE9-6A7F-1DCCEFCC4B9F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835146" y="5843077"/>
                  <a:ext cx="462048" cy="594061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FF00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台形 441">
                  <a:extLst>
                    <a:ext uri="{FF2B5EF4-FFF2-40B4-BE49-F238E27FC236}">
                      <a16:creationId xmlns:a16="http://schemas.microsoft.com/office/drawing/2014/main" id="{72AD94B0-9AAD-A577-E98B-979EA6182BA8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757902" y="6280949"/>
                  <a:ext cx="369519" cy="15898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DCB1C82B-021A-C954-FAE1-0079D086D6E3}"/>
                  </a:ext>
                </a:extLst>
              </p:cNvPr>
              <p:cNvGrpSpPr/>
              <p:nvPr/>
            </p:nvGrpSpPr>
            <p:grpSpPr>
              <a:xfrm flipH="1">
                <a:off x="5339511" y="4031824"/>
                <a:ext cx="573804" cy="590534"/>
                <a:chOff x="8472560" y="1251585"/>
                <a:chExt cx="225670" cy="232250"/>
              </a:xfrm>
            </p:grpSpPr>
            <p:sp>
              <p:nvSpPr>
                <p:cNvPr id="87" name="円/楕円 536">
                  <a:extLst>
                    <a:ext uri="{FF2B5EF4-FFF2-40B4-BE49-F238E27FC236}">
                      <a16:creationId xmlns:a16="http://schemas.microsoft.com/office/drawing/2014/main" id="{D38307A2-1ACB-2286-51A2-28B277497DED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円/楕円 537">
                  <a:extLst>
                    <a:ext uri="{FF2B5EF4-FFF2-40B4-BE49-F238E27FC236}">
                      <a16:creationId xmlns:a16="http://schemas.microsoft.com/office/drawing/2014/main" id="{31C74FC6-61AC-9911-3B0A-176B543E9752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660300BF-7209-5C58-7943-156E60D74693}"/>
                  </a:ext>
                </a:extLst>
              </p:cNvPr>
              <p:cNvGrpSpPr/>
              <p:nvPr/>
            </p:nvGrpSpPr>
            <p:grpSpPr>
              <a:xfrm>
                <a:off x="3672669" y="4031824"/>
                <a:ext cx="573804" cy="590534"/>
                <a:chOff x="8472560" y="1251585"/>
                <a:chExt cx="225670" cy="232250"/>
              </a:xfrm>
            </p:grpSpPr>
            <p:sp>
              <p:nvSpPr>
                <p:cNvPr id="85" name="円/楕円 534">
                  <a:extLst>
                    <a:ext uri="{FF2B5EF4-FFF2-40B4-BE49-F238E27FC236}">
                      <a16:creationId xmlns:a16="http://schemas.microsoft.com/office/drawing/2014/main" id="{40617A1E-CFFD-FBF1-D9A9-3681776BF650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/楕円 535">
                  <a:extLst>
                    <a:ext uri="{FF2B5EF4-FFF2-40B4-BE49-F238E27FC236}">
                      <a16:creationId xmlns:a16="http://schemas.microsoft.com/office/drawing/2014/main" id="{4A6B53B6-017C-1BEA-DB32-F611E72BBE5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" name="円/楕円 525">
                <a:extLst>
                  <a:ext uri="{FF2B5EF4-FFF2-40B4-BE49-F238E27FC236}">
                    <a16:creationId xmlns:a16="http://schemas.microsoft.com/office/drawing/2014/main" id="{80938D88-313B-AD3B-6B25-7AF2BDC29A3E}"/>
                  </a:ext>
                </a:extLst>
              </p:cNvPr>
              <p:cNvSpPr/>
              <p:nvPr/>
            </p:nvSpPr>
            <p:spPr bwMode="auto">
              <a:xfrm>
                <a:off x="3962927" y="3330351"/>
                <a:ext cx="1658810" cy="165881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アーチ 78">
                <a:extLst>
                  <a:ext uri="{FF2B5EF4-FFF2-40B4-BE49-F238E27FC236}">
                    <a16:creationId xmlns:a16="http://schemas.microsoft.com/office/drawing/2014/main" id="{0C155EDC-92FF-11EF-729E-3529F9349D39}"/>
                  </a:ext>
                </a:extLst>
              </p:cNvPr>
              <p:cNvSpPr/>
              <p:nvPr/>
            </p:nvSpPr>
            <p:spPr bwMode="auto">
              <a:xfrm>
                <a:off x="4569635" y="4352022"/>
                <a:ext cx="436194" cy="43619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アーチ 79">
                <a:extLst>
                  <a:ext uri="{FF2B5EF4-FFF2-40B4-BE49-F238E27FC236}">
                    <a16:creationId xmlns:a16="http://schemas.microsoft.com/office/drawing/2014/main" id="{822A9269-A06C-86E7-E3C8-AEBC78710396}"/>
                  </a:ext>
                </a:extLst>
              </p:cNvPr>
              <p:cNvSpPr/>
              <p:nvPr/>
            </p:nvSpPr>
            <p:spPr bwMode="auto">
              <a:xfrm>
                <a:off x="4119258" y="4007214"/>
                <a:ext cx="579413" cy="43619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アーチ 80">
                <a:extLst>
                  <a:ext uri="{FF2B5EF4-FFF2-40B4-BE49-F238E27FC236}">
                    <a16:creationId xmlns:a16="http://schemas.microsoft.com/office/drawing/2014/main" id="{332C88C8-58F5-0B1D-5933-F8F6A9770FCD}"/>
                  </a:ext>
                </a:extLst>
              </p:cNvPr>
              <p:cNvSpPr/>
              <p:nvPr/>
            </p:nvSpPr>
            <p:spPr bwMode="auto">
              <a:xfrm>
                <a:off x="4899106" y="4007214"/>
                <a:ext cx="579413" cy="43619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607">
                <a:extLst>
                  <a:ext uri="{FF2B5EF4-FFF2-40B4-BE49-F238E27FC236}">
                    <a16:creationId xmlns:a16="http://schemas.microsoft.com/office/drawing/2014/main" id="{65B10B65-421E-7E3A-C8CA-AB55739E802F}"/>
                  </a:ext>
                </a:extLst>
              </p:cNvPr>
              <p:cNvSpPr/>
              <p:nvPr/>
            </p:nvSpPr>
            <p:spPr bwMode="auto">
              <a:xfrm>
                <a:off x="3744219" y="3199321"/>
                <a:ext cx="2101622" cy="1051596"/>
              </a:xfrm>
              <a:custGeom>
                <a:avLst/>
                <a:gdLst/>
                <a:ahLst/>
                <a:cxnLst/>
                <a:rect l="l" t="t" r="r" b="b"/>
                <a:pathLst>
                  <a:path w="2101622" h="1051596">
                    <a:moveTo>
                      <a:pt x="1048108" y="0"/>
                    </a:moveTo>
                    <a:cubicBezTo>
                      <a:pt x="1506826" y="0"/>
                      <a:pt x="1882145" y="306092"/>
                      <a:pt x="1910252" y="693087"/>
                    </a:cubicBezTo>
                    <a:cubicBezTo>
                      <a:pt x="1970430" y="742937"/>
                      <a:pt x="2034579" y="788013"/>
                      <a:pt x="2101622" y="828789"/>
                    </a:cubicBezTo>
                    <a:lnTo>
                      <a:pt x="2101622" y="828789"/>
                    </a:lnTo>
                    <a:cubicBezTo>
                      <a:pt x="1953733" y="976679"/>
                      <a:pt x="1715583" y="982186"/>
                      <a:pt x="1551043" y="847086"/>
                    </a:cubicBezTo>
                    <a:cubicBezTo>
                      <a:pt x="1592026" y="917989"/>
                      <a:pt x="1642518" y="983049"/>
                      <a:pt x="1701293" y="1039834"/>
                    </a:cubicBezTo>
                    <a:lnTo>
                      <a:pt x="1701293" y="1039835"/>
                    </a:lnTo>
                    <a:cubicBezTo>
                      <a:pt x="1536302" y="1084044"/>
                      <a:pt x="1362498" y="1000373"/>
                      <a:pt x="1258575" y="843416"/>
                    </a:cubicBezTo>
                    <a:cubicBezTo>
                      <a:pt x="1273304" y="897743"/>
                      <a:pt x="1294423" y="949595"/>
                      <a:pt x="1320233" y="998377"/>
                    </a:cubicBezTo>
                    <a:cubicBezTo>
                      <a:pt x="1208754" y="998377"/>
                      <a:pt x="1110148" y="923610"/>
                      <a:pt x="1050812" y="808691"/>
                    </a:cubicBezTo>
                    <a:cubicBezTo>
                      <a:pt x="991475" y="923610"/>
                      <a:pt x="892869" y="998377"/>
                      <a:pt x="781390" y="998377"/>
                    </a:cubicBezTo>
                    <a:cubicBezTo>
                      <a:pt x="807201" y="949595"/>
                      <a:pt x="828319" y="897743"/>
                      <a:pt x="843048" y="843416"/>
                    </a:cubicBezTo>
                    <a:cubicBezTo>
                      <a:pt x="739125" y="1000373"/>
                      <a:pt x="565321" y="1084044"/>
                      <a:pt x="400331" y="1039835"/>
                    </a:cubicBezTo>
                    <a:lnTo>
                      <a:pt x="400331" y="1039834"/>
                    </a:lnTo>
                    <a:cubicBezTo>
                      <a:pt x="459105" y="983049"/>
                      <a:pt x="509597" y="917989"/>
                      <a:pt x="550581" y="847085"/>
                    </a:cubicBezTo>
                    <a:cubicBezTo>
                      <a:pt x="386040" y="982186"/>
                      <a:pt x="147890" y="976679"/>
                      <a:pt x="0" y="828789"/>
                    </a:cubicBezTo>
                    <a:lnTo>
                      <a:pt x="1" y="828789"/>
                    </a:lnTo>
                    <a:cubicBezTo>
                      <a:pt x="64864" y="789339"/>
                      <a:pt x="127018" y="745864"/>
                      <a:pt x="185666" y="698150"/>
                    </a:cubicBezTo>
                    <a:cubicBezTo>
                      <a:pt x="210799" y="308768"/>
                      <a:pt x="587390" y="0"/>
                      <a:pt x="10481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円/楕円 532">
                <a:extLst>
                  <a:ext uri="{FF2B5EF4-FFF2-40B4-BE49-F238E27FC236}">
                    <a16:creationId xmlns:a16="http://schemas.microsoft.com/office/drawing/2014/main" id="{DE9509BD-C2B1-EA5C-1F95-1A99F4BC6E3C}"/>
                  </a:ext>
                </a:extLst>
              </p:cNvPr>
              <p:cNvSpPr/>
              <p:nvPr/>
            </p:nvSpPr>
            <p:spPr bwMode="auto">
              <a:xfrm>
                <a:off x="4142033" y="4510060"/>
                <a:ext cx="208879" cy="112298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/楕円 533">
                <a:extLst>
                  <a:ext uri="{FF2B5EF4-FFF2-40B4-BE49-F238E27FC236}">
                    <a16:creationId xmlns:a16="http://schemas.microsoft.com/office/drawing/2014/main" id="{925DD0EF-1C97-CD7F-2D3E-B11426CE2B0B}"/>
                  </a:ext>
                </a:extLst>
              </p:cNvPr>
              <p:cNvSpPr/>
              <p:nvPr/>
            </p:nvSpPr>
            <p:spPr bwMode="auto">
              <a:xfrm>
                <a:off x="5233217" y="4510060"/>
                <a:ext cx="208879" cy="112298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D528322-B286-733A-F9BE-2153CED82D33}"/>
              </a:ext>
            </a:extLst>
          </p:cNvPr>
          <p:cNvSpPr txBox="1"/>
          <p:nvPr/>
        </p:nvSpPr>
        <p:spPr>
          <a:xfrm>
            <a:off x="252824" y="1628456"/>
            <a:ext cx="6471169" cy="469359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600"/>
              </a:spcAft>
            </a:pPr>
            <a:r>
              <a:rPr lang="ja-JP" altLang="en-US" sz="42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トイレットペーパーの持ち去りが多発しています。</a:t>
            </a:r>
            <a:r>
              <a:rPr lang="ja-JP" altLang="en-US" sz="4200" dirty="0">
                <a:ln w="38100">
                  <a:noFill/>
                </a:ln>
                <a:effectLst/>
              </a:rPr>
              <a:t>持ち去りが続く場合、トイレの使用を禁止します</a:t>
            </a:r>
            <a:r>
              <a:rPr lang="ja-JP" altLang="en-US" sz="42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。</a:t>
            </a:r>
            <a:endParaRPr lang="en-US" altLang="ja-JP" sz="42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>
              <a:spcAft>
                <a:spcPts val="600"/>
              </a:spcAft>
            </a:pPr>
            <a:r>
              <a:rPr lang="ja-JP" altLang="en-US" sz="42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みんなが気持ちよく利用できるようにご協力お願いします。</a:t>
            </a:r>
            <a:endParaRPr lang="en-US" altLang="zh-TW" sz="4200" dirty="0">
              <a:ln w="38100">
                <a:noFill/>
              </a:ln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81ABA2A-F5E2-0183-B6B3-C55C0946C4BF}"/>
              </a:ext>
            </a:extLst>
          </p:cNvPr>
          <p:cNvSpPr txBox="1"/>
          <p:nvPr/>
        </p:nvSpPr>
        <p:spPr>
          <a:xfrm>
            <a:off x="414465" y="507402"/>
            <a:ext cx="5976599" cy="83099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トイレ利用の方へ</a:t>
            </a:r>
            <a:endParaRPr lang="en-US" altLang="zh-TW" sz="4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37961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252CE8FB-CAD3-1555-83C7-808D697D34BB}"/>
              </a:ext>
            </a:extLst>
          </p:cNvPr>
          <p:cNvSpPr txBox="1"/>
          <p:nvPr/>
        </p:nvSpPr>
        <p:spPr>
          <a:xfrm>
            <a:off x="408909" y="723235"/>
            <a:ext cx="6035434" cy="251345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それを持ち帰るなんて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とんでもない！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BA8A25A-9B46-D004-9FDB-7D8FBC35B503}"/>
              </a:ext>
            </a:extLst>
          </p:cNvPr>
          <p:cNvGrpSpPr/>
          <p:nvPr/>
        </p:nvGrpSpPr>
        <p:grpSpPr>
          <a:xfrm>
            <a:off x="1650630" y="4031964"/>
            <a:ext cx="3551992" cy="3476686"/>
            <a:chOff x="9617399" y="3325166"/>
            <a:chExt cx="3017520" cy="2953546"/>
          </a:xfrm>
        </p:grpSpPr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45FEA863-6778-3B18-3A6D-885B5BF9FC7E}"/>
                </a:ext>
              </a:extLst>
            </p:cNvPr>
            <p:cNvSpPr/>
            <p:nvPr/>
          </p:nvSpPr>
          <p:spPr bwMode="auto">
            <a:xfrm>
              <a:off x="9746626" y="341056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2907ECA8-049C-31FD-4439-72AADF4BBDB7}"/>
                </a:ext>
              </a:extLst>
            </p:cNvPr>
            <p:cNvSpPr/>
            <p:nvPr/>
          </p:nvSpPr>
          <p:spPr bwMode="auto">
            <a:xfrm>
              <a:off x="9617399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F3BA76BD-B23C-E6C0-68C2-D428C8CF446A}"/>
                </a:ext>
              </a:extLst>
            </p:cNvPr>
            <p:cNvGrpSpPr/>
            <p:nvPr/>
          </p:nvGrpSpPr>
          <p:grpSpPr>
            <a:xfrm>
              <a:off x="9683379" y="4027899"/>
              <a:ext cx="2657330" cy="1901282"/>
              <a:chOff x="2832636" y="921842"/>
              <a:chExt cx="2657330" cy="1901282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EAE68A41-658D-25F6-CDA9-86C342EBB0D0}"/>
                  </a:ext>
                </a:extLst>
              </p:cNvPr>
              <p:cNvGrpSpPr/>
              <p:nvPr/>
            </p:nvGrpSpPr>
            <p:grpSpPr>
              <a:xfrm>
                <a:off x="4042888" y="921842"/>
                <a:ext cx="1447078" cy="1001048"/>
                <a:chOff x="4042888" y="921842"/>
                <a:chExt cx="1447078" cy="1001048"/>
              </a:xfrm>
            </p:grpSpPr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1EEC3B88-0F81-F7DD-7EDC-1DC9FB5F82E8}"/>
                    </a:ext>
                  </a:extLst>
                </p:cNvPr>
                <p:cNvGrpSpPr/>
                <p:nvPr/>
              </p:nvGrpSpPr>
              <p:grpSpPr>
                <a:xfrm>
                  <a:off x="5226248" y="927346"/>
                  <a:ext cx="222843" cy="995544"/>
                  <a:chOff x="5226248" y="927346"/>
                  <a:chExt cx="222843" cy="995544"/>
                </a:xfrm>
              </p:grpSpPr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735F8160-FBF0-4D3C-D294-6CE6BCFABC86}"/>
                      </a:ext>
                    </a:extLst>
                  </p:cNvPr>
                  <p:cNvSpPr/>
                  <p:nvPr/>
                </p:nvSpPr>
                <p:spPr bwMode="auto">
                  <a:xfrm rot="5400000" flipV="1">
                    <a:off x="4809726" y="1343869"/>
                    <a:ext cx="995543" cy="162499"/>
                  </a:xfrm>
                  <a:custGeom>
                    <a:avLst/>
                    <a:gdLst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912165 w 992092"/>
                      <a:gd name="connsiteY8" fmla="*/ 0 h 164124"/>
                      <a:gd name="connsiteX9" fmla="*/ 135002 w 992092"/>
                      <a:gd name="connsiteY9" fmla="*/ 0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135002 w 992092"/>
                      <a:gd name="connsiteY8" fmla="*/ 0 h 164124"/>
                      <a:gd name="connsiteX9" fmla="*/ 0 w 992092"/>
                      <a:gd name="connsiteY9" fmla="*/ 164124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800356 w 992092"/>
                      <a:gd name="connsiteY2" fmla="*/ 162733 h 164124"/>
                      <a:gd name="connsiteX3" fmla="*/ 859235 w 992092"/>
                      <a:gd name="connsiteY3" fmla="*/ 150473 h 164124"/>
                      <a:gd name="connsiteX4" fmla="*/ 991212 w 992092"/>
                      <a:gd name="connsiteY4" fmla="*/ 36755 h 164124"/>
                      <a:gd name="connsiteX5" fmla="*/ 936510 w 992092"/>
                      <a:gd name="connsiteY5" fmla="*/ 1651 h 164124"/>
                      <a:gd name="connsiteX6" fmla="*/ 910915 w 992092"/>
                      <a:gd name="connsiteY6" fmla="*/ 1519 h 164124"/>
                      <a:gd name="connsiteX7" fmla="*/ 135002 w 992092"/>
                      <a:gd name="connsiteY7" fmla="*/ 0 h 164124"/>
                      <a:gd name="connsiteX8" fmla="*/ 0 w 992092"/>
                      <a:gd name="connsiteY8" fmla="*/ 164124 h 164124"/>
                      <a:gd name="connsiteX0" fmla="*/ 0 w 995543"/>
                      <a:gd name="connsiteY0" fmla="*/ 164124 h 164124"/>
                      <a:gd name="connsiteX1" fmla="*/ 777163 w 995543"/>
                      <a:gd name="connsiteY1" fmla="*/ 164124 h 164124"/>
                      <a:gd name="connsiteX2" fmla="*/ 800356 w 995543"/>
                      <a:gd name="connsiteY2" fmla="*/ 162733 h 164124"/>
                      <a:gd name="connsiteX3" fmla="*/ 859235 w 995543"/>
                      <a:gd name="connsiteY3" fmla="*/ 150473 h 164124"/>
                      <a:gd name="connsiteX4" fmla="*/ 991212 w 995543"/>
                      <a:gd name="connsiteY4" fmla="*/ 36755 h 164124"/>
                      <a:gd name="connsiteX5" fmla="*/ 936510 w 995543"/>
                      <a:gd name="connsiteY5" fmla="*/ 1651 h 164124"/>
                      <a:gd name="connsiteX6" fmla="*/ 910915 w 995543"/>
                      <a:gd name="connsiteY6" fmla="*/ 1519 h 164124"/>
                      <a:gd name="connsiteX7" fmla="*/ 135002 w 995543"/>
                      <a:gd name="connsiteY7" fmla="*/ 0 h 164124"/>
                      <a:gd name="connsiteX8" fmla="*/ 0 w 995543"/>
                      <a:gd name="connsiteY8" fmla="*/ 164124 h 164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5543" h="164124">
                        <a:moveTo>
                          <a:pt x="0" y="164124"/>
                        </a:moveTo>
                        <a:lnTo>
                          <a:pt x="777163" y="164124"/>
                        </a:lnTo>
                        <a:lnTo>
                          <a:pt x="800356" y="162733"/>
                        </a:lnTo>
                        <a:cubicBezTo>
                          <a:pt x="818877" y="160774"/>
                          <a:pt x="838797" y="156729"/>
                          <a:pt x="859235" y="150473"/>
                        </a:cubicBezTo>
                        <a:cubicBezTo>
                          <a:pt x="940988" y="125452"/>
                          <a:pt x="1014365" y="168337"/>
                          <a:pt x="991212" y="36755"/>
                        </a:cubicBezTo>
                        <a:cubicBezTo>
                          <a:pt x="987849" y="17645"/>
                          <a:pt x="966201" y="5832"/>
                          <a:pt x="936510" y="1651"/>
                        </a:cubicBezTo>
                        <a:lnTo>
                          <a:pt x="910915" y="1519"/>
                        </a:lnTo>
                        <a:lnTo>
                          <a:pt x="135002" y="0"/>
                        </a:lnTo>
                        <a:lnTo>
                          <a:pt x="0" y="1641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638456B8-3991-B60A-6A49-763B87F788FC}"/>
                      </a:ext>
                    </a:extLst>
                  </p:cNvPr>
                  <p:cNvSpPr/>
                  <p:nvPr/>
                </p:nvSpPr>
                <p:spPr bwMode="auto">
                  <a:xfrm rot="5400000" flipV="1">
                    <a:off x="4870983" y="1341330"/>
                    <a:ext cx="992092" cy="164124"/>
                  </a:xfrm>
                  <a:custGeom>
                    <a:avLst/>
                    <a:gdLst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912165 w 992092"/>
                      <a:gd name="connsiteY8" fmla="*/ 0 h 164124"/>
                      <a:gd name="connsiteX9" fmla="*/ 135002 w 992092"/>
                      <a:gd name="connsiteY9" fmla="*/ 0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135002 w 992092"/>
                      <a:gd name="connsiteY8" fmla="*/ 0 h 164124"/>
                      <a:gd name="connsiteX9" fmla="*/ 0 w 992092"/>
                      <a:gd name="connsiteY9" fmla="*/ 164124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800356 w 992092"/>
                      <a:gd name="connsiteY2" fmla="*/ 162733 h 164124"/>
                      <a:gd name="connsiteX3" fmla="*/ 859235 w 992092"/>
                      <a:gd name="connsiteY3" fmla="*/ 150473 h 164124"/>
                      <a:gd name="connsiteX4" fmla="*/ 991212 w 992092"/>
                      <a:gd name="connsiteY4" fmla="*/ 36755 h 164124"/>
                      <a:gd name="connsiteX5" fmla="*/ 936510 w 992092"/>
                      <a:gd name="connsiteY5" fmla="*/ 1651 h 164124"/>
                      <a:gd name="connsiteX6" fmla="*/ 910915 w 992092"/>
                      <a:gd name="connsiteY6" fmla="*/ 1519 h 164124"/>
                      <a:gd name="connsiteX7" fmla="*/ 135002 w 992092"/>
                      <a:gd name="connsiteY7" fmla="*/ 0 h 164124"/>
                      <a:gd name="connsiteX8" fmla="*/ 0 w 992092"/>
                      <a:gd name="connsiteY8" fmla="*/ 164124 h 164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2092" h="164124">
                        <a:moveTo>
                          <a:pt x="0" y="164124"/>
                        </a:moveTo>
                        <a:lnTo>
                          <a:pt x="777163" y="164124"/>
                        </a:lnTo>
                        <a:lnTo>
                          <a:pt x="800356" y="162733"/>
                        </a:lnTo>
                        <a:cubicBezTo>
                          <a:pt x="818877" y="160774"/>
                          <a:pt x="838797" y="156729"/>
                          <a:pt x="859235" y="150473"/>
                        </a:cubicBezTo>
                        <a:cubicBezTo>
                          <a:pt x="940988" y="125452"/>
                          <a:pt x="1000075" y="74538"/>
                          <a:pt x="991212" y="36755"/>
                        </a:cubicBezTo>
                        <a:cubicBezTo>
                          <a:pt x="986781" y="17864"/>
                          <a:pt x="966201" y="5832"/>
                          <a:pt x="936510" y="1651"/>
                        </a:cubicBezTo>
                        <a:lnTo>
                          <a:pt x="910915" y="1519"/>
                        </a:lnTo>
                        <a:lnTo>
                          <a:pt x="135002" y="0"/>
                        </a:lnTo>
                        <a:lnTo>
                          <a:pt x="0" y="1641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E459405F-BB5C-DADE-EAA5-FE6F1ED52467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3867572" y="1514428"/>
                  <a:ext cx="654823" cy="162100"/>
                </a:xfrm>
                <a:custGeom>
                  <a:avLst/>
                  <a:gdLst>
                    <a:gd name="connsiteX0" fmla="*/ 0 w 654823"/>
                    <a:gd name="connsiteY0" fmla="*/ 0 h 162100"/>
                    <a:gd name="connsiteX1" fmla="*/ 0 w 654823"/>
                    <a:gd name="connsiteY1" fmla="*/ 162100 h 162100"/>
                    <a:gd name="connsiteX2" fmla="*/ 436443 w 654823"/>
                    <a:gd name="connsiteY2" fmla="*/ 162100 h 162100"/>
                    <a:gd name="connsiteX3" fmla="*/ 459636 w 654823"/>
                    <a:gd name="connsiteY3" fmla="*/ 160723 h 162100"/>
                    <a:gd name="connsiteX4" fmla="*/ 518515 w 654823"/>
                    <a:gd name="connsiteY4" fmla="*/ 148584 h 162100"/>
                    <a:gd name="connsiteX5" fmla="*/ 650492 w 654823"/>
                    <a:gd name="connsiteY5" fmla="*/ 35992 h 162100"/>
                    <a:gd name="connsiteX6" fmla="*/ 595790 w 654823"/>
                    <a:gd name="connsiteY6" fmla="*/ 1236 h 162100"/>
                    <a:gd name="connsiteX7" fmla="*/ 570195 w 654823"/>
                    <a:gd name="connsiteY7" fmla="*/ 1105 h 16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4823" h="162100">
                      <a:moveTo>
                        <a:pt x="0" y="0"/>
                      </a:moveTo>
                      <a:lnTo>
                        <a:pt x="0" y="162100"/>
                      </a:lnTo>
                      <a:lnTo>
                        <a:pt x="436443" y="162100"/>
                      </a:lnTo>
                      <a:lnTo>
                        <a:pt x="459636" y="160723"/>
                      </a:lnTo>
                      <a:cubicBezTo>
                        <a:pt x="478157" y="158783"/>
                        <a:pt x="498077" y="154778"/>
                        <a:pt x="518515" y="148584"/>
                      </a:cubicBezTo>
                      <a:cubicBezTo>
                        <a:pt x="600268" y="123811"/>
                        <a:pt x="673645" y="166272"/>
                        <a:pt x="650492" y="35992"/>
                      </a:cubicBezTo>
                      <a:cubicBezTo>
                        <a:pt x="647129" y="17071"/>
                        <a:pt x="625481" y="5375"/>
                        <a:pt x="595790" y="1236"/>
                      </a:cubicBezTo>
                      <a:lnTo>
                        <a:pt x="570195" y="110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3A027BD7-1EB3-9BDC-6EB5-0456683F4B6A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3928832" y="1511893"/>
                  <a:ext cx="651371" cy="163721"/>
                </a:xfrm>
                <a:custGeom>
                  <a:avLst/>
                  <a:gdLst>
                    <a:gd name="connsiteX0" fmla="*/ 0 w 651371"/>
                    <a:gd name="connsiteY0" fmla="*/ 0 h 163721"/>
                    <a:gd name="connsiteX1" fmla="*/ 0 w 651371"/>
                    <a:gd name="connsiteY1" fmla="*/ 163721 h 163721"/>
                    <a:gd name="connsiteX2" fmla="*/ 436442 w 651371"/>
                    <a:gd name="connsiteY2" fmla="*/ 163721 h 163721"/>
                    <a:gd name="connsiteX3" fmla="*/ 459635 w 651371"/>
                    <a:gd name="connsiteY3" fmla="*/ 162330 h 163721"/>
                    <a:gd name="connsiteX4" fmla="*/ 518514 w 651371"/>
                    <a:gd name="connsiteY4" fmla="*/ 150070 h 163721"/>
                    <a:gd name="connsiteX5" fmla="*/ 650491 w 651371"/>
                    <a:gd name="connsiteY5" fmla="*/ 36352 h 163721"/>
                    <a:gd name="connsiteX6" fmla="*/ 595789 w 651371"/>
                    <a:gd name="connsiteY6" fmla="*/ 1248 h 163721"/>
                    <a:gd name="connsiteX7" fmla="*/ 570194 w 651371"/>
                    <a:gd name="connsiteY7" fmla="*/ 1116 h 163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1371" h="163721">
                      <a:moveTo>
                        <a:pt x="0" y="0"/>
                      </a:moveTo>
                      <a:lnTo>
                        <a:pt x="0" y="163721"/>
                      </a:lnTo>
                      <a:lnTo>
                        <a:pt x="436442" y="163721"/>
                      </a:lnTo>
                      <a:lnTo>
                        <a:pt x="459635" y="162330"/>
                      </a:lnTo>
                      <a:cubicBezTo>
                        <a:pt x="478156" y="160371"/>
                        <a:pt x="498076" y="156326"/>
                        <a:pt x="518514" y="150070"/>
                      </a:cubicBezTo>
                      <a:cubicBezTo>
                        <a:pt x="600267" y="125049"/>
                        <a:pt x="659354" y="74135"/>
                        <a:pt x="650491" y="36352"/>
                      </a:cubicBezTo>
                      <a:cubicBezTo>
                        <a:pt x="646060" y="17461"/>
                        <a:pt x="625480" y="5429"/>
                        <a:pt x="595789" y="1248"/>
                      </a:cubicBezTo>
                      <a:lnTo>
                        <a:pt x="570194" y="111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フローチャート : 記憶データ 4">
                  <a:extLst>
                    <a:ext uri="{FF2B5EF4-FFF2-40B4-BE49-F238E27FC236}">
                      <a16:creationId xmlns:a16="http://schemas.microsoft.com/office/drawing/2014/main" id="{FDB04CB8-D1C4-B3CF-9F03-85C1F4685606}"/>
                    </a:ext>
                  </a:extLst>
                </p:cNvPr>
                <p:cNvSpPr/>
                <p:nvPr/>
              </p:nvSpPr>
              <p:spPr bwMode="auto">
                <a:xfrm>
                  <a:off x="4042888" y="921842"/>
                  <a:ext cx="1447078" cy="4538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0143" h="362018">
                      <a:moveTo>
                        <a:pt x="260790" y="0"/>
                      </a:moveTo>
                      <a:lnTo>
                        <a:pt x="1660143" y="0"/>
                      </a:lnTo>
                      <a:cubicBezTo>
                        <a:pt x="1540680" y="0"/>
                        <a:pt x="1438751" y="150296"/>
                        <a:pt x="1399353" y="362018"/>
                      </a:cubicBezTo>
                      <a:lnTo>
                        <a:pt x="0" y="362018"/>
                      </a:lnTo>
                      <a:cubicBezTo>
                        <a:pt x="39398" y="150296"/>
                        <a:pt x="141327" y="0"/>
                        <a:pt x="26079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53194C67-5907-F8CE-B9BF-65870B63D9F4}"/>
                  </a:ext>
                </a:extLst>
              </p:cNvPr>
              <p:cNvGrpSpPr/>
              <p:nvPr/>
            </p:nvGrpSpPr>
            <p:grpSpPr>
              <a:xfrm>
                <a:off x="2832636" y="1409887"/>
                <a:ext cx="2353650" cy="1413237"/>
                <a:chOff x="2392959" y="1315870"/>
                <a:chExt cx="2353650" cy="1413237"/>
              </a:xfrm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273292EC-0B51-E2C9-5CA5-E42CDF18B578}"/>
                    </a:ext>
                  </a:extLst>
                </p:cNvPr>
                <p:cNvSpPr/>
                <p:nvPr/>
              </p:nvSpPr>
              <p:spPr bwMode="auto">
                <a:xfrm rot="2700000">
                  <a:off x="2522804" y="1186025"/>
                  <a:ext cx="1066986" cy="1326676"/>
                </a:xfrm>
                <a:custGeom>
                  <a:avLst/>
                  <a:gdLst>
                    <a:gd name="connsiteX0" fmla="*/ 1076440 w 1984271"/>
                    <a:gd name="connsiteY0" fmla="*/ 7 h 2467217"/>
                    <a:gd name="connsiteX1" fmla="*/ 1213189 w 1984271"/>
                    <a:gd name="connsiteY1" fmla="*/ 133932 h 2467217"/>
                    <a:gd name="connsiteX2" fmla="*/ 1221916 w 1984271"/>
                    <a:gd name="connsiteY2" fmla="*/ 970859 h 2467217"/>
                    <a:gd name="connsiteX3" fmla="*/ 1266780 w 1984271"/>
                    <a:gd name="connsiteY3" fmla="*/ 970391 h 2467217"/>
                    <a:gd name="connsiteX4" fmla="*/ 1449313 w 1984271"/>
                    <a:gd name="connsiteY4" fmla="*/ 259616 h 2467217"/>
                    <a:gd name="connsiteX5" fmla="*/ 1560395 w 1984271"/>
                    <a:gd name="connsiteY5" fmla="*/ 159387 h 2467217"/>
                    <a:gd name="connsiteX6" fmla="*/ 1614066 w 1984271"/>
                    <a:gd name="connsiteY6" fmla="*/ 162191 h 2467217"/>
                    <a:gd name="connsiteX7" fmla="*/ 1711491 w 1984271"/>
                    <a:gd name="connsiteY7" fmla="*/ 326947 h 2467217"/>
                    <a:gd name="connsiteX8" fmla="*/ 1528218 w 1984271"/>
                    <a:gd name="connsiteY8" fmla="*/ 1040616 h 2467217"/>
                    <a:gd name="connsiteX9" fmla="*/ 1559948 w 1984271"/>
                    <a:gd name="connsiteY9" fmla="*/ 1066247 h 2467217"/>
                    <a:gd name="connsiteX10" fmla="*/ 1791130 w 1984271"/>
                    <a:gd name="connsiteY10" fmla="*/ 656004 h 2467217"/>
                    <a:gd name="connsiteX11" fmla="*/ 1892735 w 1984271"/>
                    <a:gd name="connsiteY11" fmla="*/ 604100 h 2467217"/>
                    <a:gd name="connsiteX12" fmla="*/ 1931711 w 1984271"/>
                    <a:gd name="connsiteY12" fmla="*/ 616758 h 2467217"/>
                    <a:gd name="connsiteX13" fmla="*/ 1980453 w 1984271"/>
                    <a:gd name="connsiteY13" fmla="*/ 678921 h 2467217"/>
                    <a:gd name="connsiteX14" fmla="*/ 1970956 w 1984271"/>
                    <a:gd name="connsiteY14" fmla="*/ 757338 h 2467217"/>
                    <a:gd name="connsiteX15" fmla="*/ 1684871 w 1984271"/>
                    <a:gd name="connsiteY15" fmla="*/ 1339483 h 2467217"/>
                    <a:gd name="connsiteX16" fmla="*/ 1686726 w 1984271"/>
                    <a:gd name="connsiteY16" fmla="*/ 1517300 h 2467217"/>
                    <a:gd name="connsiteX17" fmla="*/ 1448462 w 1984271"/>
                    <a:gd name="connsiteY17" fmla="*/ 1976919 h 2467217"/>
                    <a:gd name="connsiteX18" fmla="*/ 1363775 w 1984271"/>
                    <a:gd name="connsiteY18" fmla="*/ 2024034 h 2467217"/>
                    <a:gd name="connsiteX19" fmla="*/ 1397674 w 1984271"/>
                    <a:gd name="connsiteY19" fmla="*/ 2467217 h 2467217"/>
                    <a:gd name="connsiteX20" fmla="*/ 862491 w 1984271"/>
                    <a:gd name="connsiteY20" fmla="*/ 2467217 h 2467217"/>
                    <a:gd name="connsiteX21" fmla="*/ 874684 w 1984271"/>
                    <a:gd name="connsiteY21" fmla="*/ 2028808 h 2467217"/>
                    <a:gd name="connsiteX22" fmla="*/ 778724 w 1984271"/>
                    <a:gd name="connsiteY22" fmla="*/ 1983903 h 2467217"/>
                    <a:gd name="connsiteX23" fmla="*/ 576484 w 1984271"/>
                    <a:gd name="connsiteY23" fmla="*/ 1743459 h 2467217"/>
                    <a:gd name="connsiteX24" fmla="*/ 111078 w 1984271"/>
                    <a:gd name="connsiteY24" fmla="*/ 1424434 h 2467217"/>
                    <a:gd name="connsiteX25" fmla="*/ 15844 w 1984271"/>
                    <a:gd name="connsiteY25" fmla="*/ 1194702 h 2467217"/>
                    <a:gd name="connsiteX26" fmla="*/ 248851 w 1984271"/>
                    <a:gd name="connsiteY26" fmla="*/ 1129072 h 2467217"/>
                    <a:gd name="connsiteX27" fmla="*/ 521206 w 1984271"/>
                    <a:gd name="connsiteY27" fmla="*/ 1295432 h 2467217"/>
                    <a:gd name="connsiteX28" fmla="*/ 659972 w 1984271"/>
                    <a:gd name="connsiteY28" fmla="*/ 1269367 h 2467217"/>
                    <a:gd name="connsiteX29" fmla="*/ 457061 w 1984271"/>
                    <a:gd name="connsiteY29" fmla="*/ 340024 h 2467217"/>
                    <a:gd name="connsiteX30" fmla="*/ 503148 w 1984271"/>
                    <a:gd name="connsiteY30" fmla="*/ 197683 h 2467217"/>
                    <a:gd name="connsiteX31" fmla="*/ 551031 w 1984271"/>
                    <a:gd name="connsiteY31" fmla="*/ 173271 h 2467217"/>
                    <a:gd name="connsiteX32" fmla="*/ 717783 w 1984271"/>
                    <a:gd name="connsiteY32" fmla="*/ 267245 h 2467217"/>
                    <a:gd name="connsiteX33" fmla="*/ 915094 w 1984271"/>
                    <a:gd name="connsiteY33" fmla="*/ 974058 h 2467217"/>
                    <a:gd name="connsiteX34" fmla="*/ 951240 w 1984271"/>
                    <a:gd name="connsiteY34" fmla="*/ 973680 h 2467217"/>
                    <a:gd name="connsiteX35" fmla="*/ 942512 w 1984271"/>
                    <a:gd name="connsiteY35" fmla="*/ 136757 h 2467217"/>
                    <a:gd name="connsiteX36" fmla="*/ 1076440 w 1984271"/>
                    <a:gd name="connsiteY36" fmla="*/ 7 h 2467217"/>
                    <a:gd name="connsiteX0" fmla="*/ 1076440 w 1984271"/>
                    <a:gd name="connsiteY0" fmla="*/ 7 h 2548612"/>
                    <a:gd name="connsiteX1" fmla="*/ 1213189 w 1984271"/>
                    <a:gd name="connsiteY1" fmla="*/ 133932 h 2548612"/>
                    <a:gd name="connsiteX2" fmla="*/ 1221916 w 1984271"/>
                    <a:gd name="connsiteY2" fmla="*/ 970859 h 2548612"/>
                    <a:gd name="connsiteX3" fmla="*/ 1266780 w 1984271"/>
                    <a:gd name="connsiteY3" fmla="*/ 970391 h 2548612"/>
                    <a:gd name="connsiteX4" fmla="*/ 1449313 w 1984271"/>
                    <a:gd name="connsiteY4" fmla="*/ 259616 h 2548612"/>
                    <a:gd name="connsiteX5" fmla="*/ 1560395 w 1984271"/>
                    <a:gd name="connsiteY5" fmla="*/ 159387 h 2548612"/>
                    <a:gd name="connsiteX6" fmla="*/ 1614066 w 1984271"/>
                    <a:gd name="connsiteY6" fmla="*/ 162191 h 2548612"/>
                    <a:gd name="connsiteX7" fmla="*/ 1711491 w 1984271"/>
                    <a:gd name="connsiteY7" fmla="*/ 326947 h 2548612"/>
                    <a:gd name="connsiteX8" fmla="*/ 1528218 w 1984271"/>
                    <a:gd name="connsiteY8" fmla="*/ 1040616 h 2548612"/>
                    <a:gd name="connsiteX9" fmla="*/ 1559948 w 1984271"/>
                    <a:gd name="connsiteY9" fmla="*/ 1066247 h 2548612"/>
                    <a:gd name="connsiteX10" fmla="*/ 1791130 w 1984271"/>
                    <a:gd name="connsiteY10" fmla="*/ 656004 h 2548612"/>
                    <a:gd name="connsiteX11" fmla="*/ 1892735 w 1984271"/>
                    <a:gd name="connsiteY11" fmla="*/ 604100 h 2548612"/>
                    <a:gd name="connsiteX12" fmla="*/ 1931711 w 1984271"/>
                    <a:gd name="connsiteY12" fmla="*/ 616758 h 2548612"/>
                    <a:gd name="connsiteX13" fmla="*/ 1980453 w 1984271"/>
                    <a:gd name="connsiteY13" fmla="*/ 678921 h 2548612"/>
                    <a:gd name="connsiteX14" fmla="*/ 1970956 w 1984271"/>
                    <a:gd name="connsiteY14" fmla="*/ 757338 h 2548612"/>
                    <a:gd name="connsiteX15" fmla="*/ 1684871 w 1984271"/>
                    <a:gd name="connsiteY15" fmla="*/ 1339483 h 2548612"/>
                    <a:gd name="connsiteX16" fmla="*/ 1686726 w 1984271"/>
                    <a:gd name="connsiteY16" fmla="*/ 1517300 h 2548612"/>
                    <a:gd name="connsiteX17" fmla="*/ 1448462 w 1984271"/>
                    <a:gd name="connsiteY17" fmla="*/ 1976919 h 2548612"/>
                    <a:gd name="connsiteX18" fmla="*/ 1363775 w 1984271"/>
                    <a:gd name="connsiteY18" fmla="*/ 2024034 h 2548612"/>
                    <a:gd name="connsiteX19" fmla="*/ 1397674 w 1984271"/>
                    <a:gd name="connsiteY19" fmla="*/ 2467217 h 2548612"/>
                    <a:gd name="connsiteX20" fmla="*/ 1133761 w 1984271"/>
                    <a:gd name="connsiteY20" fmla="*/ 2548612 h 2548612"/>
                    <a:gd name="connsiteX21" fmla="*/ 862491 w 1984271"/>
                    <a:gd name="connsiteY21" fmla="*/ 2467217 h 2548612"/>
                    <a:gd name="connsiteX22" fmla="*/ 874684 w 1984271"/>
                    <a:gd name="connsiteY22" fmla="*/ 2028808 h 2548612"/>
                    <a:gd name="connsiteX23" fmla="*/ 778724 w 1984271"/>
                    <a:gd name="connsiteY23" fmla="*/ 1983903 h 2548612"/>
                    <a:gd name="connsiteX24" fmla="*/ 576484 w 1984271"/>
                    <a:gd name="connsiteY24" fmla="*/ 1743459 h 2548612"/>
                    <a:gd name="connsiteX25" fmla="*/ 111078 w 1984271"/>
                    <a:gd name="connsiteY25" fmla="*/ 1424434 h 2548612"/>
                    <a:gd name="connsiteX26" fmla="*/ 15844 w 1984271"/>
                    <a:gd name="connsiteY26" fmla="*/ 1194702 h 2548612"/>
                    <a:gd name="connsiteX27" fmla="*/ 248851 w 1984271"/>
                    <a:gd name="connsiteY27" fmla="*/ 1129072 h 2548612"/>
                    <a:gd name="connsiteX28" fmla="*/ 521206 w 1984271"/>
                    <a:gd name="connsiteY28" fmla="*/ 1295432 h 2548612"/>
                    <a:gd name="connsiteX29" fmla="*/ 659972 w 1984271"/>
                    <a:gd name="connsiteY29" fmla="*/ 1269367 h 2548612"/>
                    <a:gd name="connsiteX30" fmla="*/ 457061 w 1984271"/>
                    <a:gd name="connsiteY30" fmla="*/ 340024 h 2548612"/>
                    <a:gd name="connsiteX31" fmla="*/ 503148 w 1984271"/>
                    <a:gd name="connsiteY31" fmla="*/ 197683 h 2548612"/>
                    <a:gd name="connsiteX32" fmla="*/ 551031 w 1984271"/>
                    <a:gd name="connsiteY32" fmla="*/ 173271 h 2548612"/>
                    <a:gd name="connsiteX33" fmla="*/ 717783 w 1984271"/>
                    <a:gd name="connsiteY33" fmla="*/ 267245 h 2548612"/>
                    <a:gd name="connsiteX34" fmla="*/ 915094 w 1984271"/>
                    <a:gd name="connsiteY34" fmla="*/ 974058 h 2548612"/>
                    <a:gd name="connsiteX35" fmla="*/ 951240 w 1984271"/>
                    <a:gd name="connsiteY35" fmla="*/ 973680 h 2548612"/>
                    <a:gd name="connsiteX36" fmla="*/ 942512 w 1984271"/>
                    <a:gd name="connsiteY36" fmla="*/ 136757 h 2548612"/>
                    <a:gd name="connsiteX37" fmla="*/ 1076440 w 1984271"/>
                    <a:gd name="connsiteY37" fmla="*/ 7 h 2548612"/>
                    <a:gd name="connsiteX0" fmla="*/ 1133761 w 1984271"/>
                    <a:gd name="connsiteY0" fmla="*/ 2548612 h 2604425"/>
                    <a:gd name="connsiteX1" fmla="*/ 862491 w 1984271"/>
                    <a:gd name="connsiteY1" fmla="*/ 2467217 h 2604425"/>
                    <a:gd name="connsiteX2" fmla="*/ 874684 w 1984271"/>
                    <a:gd name="connsiteY2" fmla="*/ 2028808 h 2604425"/>
                    <a:gd name="connsiteX3" fmla="*/ 778724 w 1984271"/>
                    <a:gd name="connsiteY3" fmla="*/ 1983903 h 2604425"/>
                    <a:gd name="connsiteX4" fmla="*/ 576484 w 1984271"/>
                    <a:gd name="connsiteY4" fmla="*/ 1743459 h 2604425"/>
                    <a:gd name="connsiteX5" fmla="*/ 111078 w 1984271"/>
                    <a:gd name="connsiteY5" fmla="*/ 1424434 h 2604425"/>
                    <a:gd name="connsiteX6" fmla="*/ 15844 w 1984271"/>
                    <a:gd name="connsiteY6" fmla="*/ 1194702 h 2604425"/>
                    <a:gd name="connsiteX7" fmla="*/ 248851 w 1984271"/>
                    <a:gd name="connsiteY7" fmla="*/ 1129072 h 2604425"/>
                    <a:gd name="connsiteX8" fmla="*/ 521206 w 1984271"/>
                    <a:gd name="connsiteY8" fmla="*/ 1295432 h 2604425"/>
                    <a:gd name="connsiteX9" fmla="*/ 659972 w 1984271"/>
                    <a:gd name="connsiteY9" fmla="*/ 1269367 h 2604425"/>
                    <a:gd name="connsiteX10" fmla="*/ 457061 w 1984271"/>
                    <a:gd name="connsiteY10" fmla="*/ 340024 h 2604425"/>
                    <a:gd name="connsiteX11" fmla="*/ 503148 w 1984271"/>
                    <a:gd name="connsiteY11" fmla="*/ 197683 h 2604425"/>
                    <a:gd name="connsiteX12" fmla="*/ 551031 w 1984271"/>
                    <a:gd name="connsiteY12" fmla="*/ 173271 h 2604425"/>
                    <a:gd name="connsiteX13" fmla="*/ 717783 w 1984271"/>
                    <a:gd name="connsiteY13" fmla="*/ 267245 h 2604425"/>
                    <a:gd name="connsiteX14" fmla="*/ 915094 w 1984271"/>
                    <a:gd name="connsiteY14" fmla="*/ 974058 h 2604425"/>
                    <a:gd name="connsiteX15" fmla="*/ 951240 w 1984271"/>
                    <a:gd name="connsiteY15" fmla="*/ 973680 h 2604425"/>
                    <a:gd name="connsiteX16" fmla="*/ 942512 w 1984271"/>
                    <a:gd name="connsiteY16" fmla="*/ 136757 h 2604425"/>
                    <a:gd name="connsiteX17" fmla="*/ 1076440 w 1984271"/>
                    <a:gd name="connsiteY17" fmla="*/ 7 h 2604425"/>
                    <a:gd name="connsiteX18" fmla="*/ 1213189 w 1984271"/>
                    <a:gd name="connsiteY18" fmla="*/ 133932 h 2604425"/>
                    <a:gd name="connsiteX19" fmla="*/ 1221916 w 1984271"/>
                    <a:gd name="connsiteY19" fmla="*/ 970859 h 2604425"/>
                    <a:gd name="connsiteX20" fmla="*/ 1266780 w 1984271"/>
                    <a:gd name="connsiteY20" fmla="*/ 970391 h 2604425"/>
                    <a:gd name="connsiteX21" fmla="*/ 1449313 w 1984271"/>
                    <a:gd name="connsiteY21" fmla="*/ 259616 h 2604425"/>
                    <a:gd name="connsiteX22" fmla="*/ 1560395 w 1984271"/>
                    <a:gd name="connsiteY22" fmla="*/ 159387 h 2604425"/>
                    <a:gd name="connsiteX23" fmla="*/ 1614066 w 1984271"/>
                    <a:gd name="connsiteY23" fmla="*/ 162191 h 2604425"/>
                    <a:gd name="connsiteX24" fmla="*/ 1711491 w 1984271"/>
                    <a:gd name="connsiteY24" fmla="*/ 326947 h 2604425"/>
                    <a:gd name="connsiteX25" fmla="*/ 1528218 w 1984271"/>
                    <a:gd name="connsiteY25" fmla="*/ 1040616 h 2604425"/>
                    <a:gd name="connsiteX26" fmla="*/ 1559948 w 1984271"/>
                    <a:gd name="connsiteY26" fmla="*/ 1066247 h 2604425"/>
                    <a:gd name="connsiteX27" fmla="*/ 1791130 w 1984271"/>
                    <a:gd name="connsiteY27" fmla="*/ 656004 h 2604425"/>
                    <a:gd name="connsiteX28" fmla="*/ 1892735 w 1984271"/>
                    <a:gd name="connsiteY28" fmla="*/ 604100 h 2604425"/>
                    <a:gd name="connsiteX29" fmla="*/ 1931711 w 1984271"/>
                    <a:gd name="connsiteY29" fmla="*/ 616758 h 2604425"/>
                    <a:gd name="connsiteX30" fmla="*/ 1980453 w 1984271"/>
                    <a:gd name="connsiteY30" fmla="*/ 678921 h 2604425"/>
                    <a:gd name="connsiteX31" fmla="*/ 1970956 w 1984271"/>
                    <a:gd name="connsiteY31" fmla="*/ 757338 h 2604425"/>
                    <a:gd name="connsiteX32" fmla="*/ 1684871 w 1984271"/>
                    <a:gd name="connsiteY32" fmla="*/ 1339483 h 2604425"/>
                    <a:gd name="connsiteX33" fmla="*/ 1686726 w 1984271"/>
                    <a:gd name="connsiteY33" fmla="*/ 1517300 h 2604425"/>
                    <a:gd name="connsiteX34" fmla="*/ 1448462 w 1984271"/>
                    <a:gd name="connsiteY34" fmla="*/ 1976919 h 2604425"/>
                    <a:gd name="connsiteX35" fmla="*/ 1363775 w 1984271"/>
                    <a:gd name="connsiteY35" fmla="*/ 2024034 h 2604425"/>
                    <a:gd name="connsiteX36" fmla="*/ 1397674 w 1984271"/>
                    <a:gd name="connsiteY36" fmla="*/ 2467217 h 2604425"/>
                    <a:gd name="connsiteX37" fmla="*/ 1189574 w 1984271"/>
                    <a:gd name="connsiteY37" fmla="*/ 2604425 h 2604425"/>
                    <a:gd name="connsiteX0" fmla="*/ 862491 w 1984271"/>
                    <a:gd name="connsiteY0" fmla="*/ 2467217 h 2604425"/>
                    <a:gd name="connsiteX1" fmla="*/ 874684 w 1984271"/>
                    <a:gd name="connsiteY1" fmla="*/ 2028808 h 2604425"/>
                    <a:gd name="connsiteX2" fmla="*/ 778724 w 1984271"/>
                    <a:gd name="connsiteY2" fmla="*/ 1983903 h 2604425"/>
                    <a:gd name="connsiteX3" fmla="*/ 576484 w 1984271"/>
                    <a:gd name="connsiteY3" fmla="*/ 1743459 h 2604425"/>
                    <a:gd name="connsiteX4" fmla="*/ 111078 w 1984271"/>
                    <a:gd name="connsiteY4" fmla="*/ 1424434 h 2604425"/>
                    <a:gd name="connsiteX5" fmla="*/ 15844 w 1984271"/>
                    <a:gd name="connsiteY5" fmla="*/ 1194702 h 2604425"/>
                    <a:gd name="connsiteX6" fmla="*/ 248851 w 1984271"/>
                    <a:gd name="connsiteY6" fmla="*/ 1129072 h 2604425"/>
                    <a:gd name="connsiteX7" fmla="*/ 521206 w 1984271"/>
                    <a:gd name="connsiteY7" fmla="*/ 1295432 h 2604425"/>
                    <a:gd name="connsiteX8" fmla="*/ 659972 w 1984271"/>
                    <a:gd name="connsiteY8" fmla="*/ 1269367 h 2604425"/>
                    <a:gd name="connsiteX9" fmla="*/ 457061 w 1984271"/>
                    <a:gd name="connsiteY9" fmla="*/ 340024 h 2604425"/>
                    <a:gd name="connsiteX10" fmla="*/ 503148 w 1984271"/>
                    <a:gd name="connsiteY10" fmla="*/ 197683 h 2604425"/>
                    <a:gd name="connsiteX11" fmla="*/ 551031 w 1984271"/>
                    <a:gd name="connsiteY11" fmla="*/ 173271 h 2604425"/>
                    <a:gd name="connsiteX12" fmla="*/ 717783 w 1984271"/>
                    <a:gd name="connsiteY12" fmla="*/ 267245 h 2604425"/>
                    <a:gd name="connsiteX13" fmla="*/ 915094 w 1984271"/>
                    <a:gd name="connsiteY13" fmla="*/ 974058 h 2604425"/>
                    <a:gd name="connsiteX14" fmla="*/ 951240 w 1984271"/>
                    <a:gd name="connsiteY14" fmla="*/ 973680 h 2604425"/>
                    <a:gd name="connsiteX15" fmla="*/ 942512 w 1984271"/>
                    <a:gd name="connsiteY15" fmla="*/ 136757 h 2604425"/>
                    <a:gd name="connsiteX16" fmla="*/ 1076440 w 1984271"/>
                    <a:gd name="connsiteY16" fmla="*/ 7 h 2604425"/>
                    <a:gd name="connsiteX17" fmla="*/ 1213189 w 1984271"/>
                    <a:gd name="connsiteY17" fmla="*/ 133932 h 2604425"/>
                    <a:gd name="connsiteX18" fmla="*/ 1221916 w 1984271"/>
                    <a:gd name="connsiteY18" fmla="*/ 970859 h 2604425"/>
                    <a:gd name="connsiteX19" fmla="*/ 1266780 w 1984271"/>
                    <a:gd name="connsiteY19" fmla="*/ 970391 h 2604425"/>
                    <a:gd name="connsiteX20" fmla="*/ 1449313 w 1984271"/>
                    <a:gd name="connsiteY20" fmla="*/ 259616 h 2604425"/>
                    <a:gd name="connsiteX21" fmla="*/ 1560395 w 1984271"/>
                    <a:gd name="connsiteY21" fmla="*/ 159387 h 2604425"/>
                    <a:gd name="connsiteX22" fmla="*/ 1614066 w 1984271"/>
                    <a:gd name="connsiteY22" fmla="*/ 162191 h 2604425"/>
                    <a:gd name="connsiteX23" fmla="*/ 1711491 w 1984271"/>
                    <a:gd name="connsiteY23" fmla="*/ 326947 h 2604425"/>
                    <a:gd name="connsiteX24" fmla="*/ 1528218 w 1984271"/>
                    <a:gd name="connsiteY24" fmla="*/ 1040616 h 2604425"/>
                    <a:gd name="connsiteX25" fmla="*/ 1559948 w 1984271"/>
                    <a:gd name="connsiteY25" fmla="*/ 1066247 h 2604425"/>
                    <a:gd name="connsiteX26" fmla="*/ 1791130 w 1984271"/>
                    <a:gd name="connsiteY26" fmla="*/ 656004 h 2604425"/>
                    <a:gd name="connsiteX27" fmla="*/ 1892735 w 1984271"/>
                    <a:gd name="connsiteY27" fmla="*/ 604100 h 2604425"/>
                    <a:gd name="connsiteX28" fmla="*/ 1931711 w 1984271"/>
                    <a:gd name="connsiteY28" fmla="*/ 616758 h 2604425"/>
                    <a:gd name="connsiteX29" fmla="*/ 1980453 w 1984271"/>
                    <a:gd name="connsiteY29" fmla="*/ 678921 h 2604425"/>
                    <a:gd name="connsiteX30" fmla="*/ 1970956 w 1984271"/>
                    <a:gd name="connsiteY30" fmla="*/ 757338 h 2604425"/>
                    <a:gd name="connsiteX31" fmla="*/ 1684871 w 1984271"/>
                    <a:gd name="connsiteY31" fmla="*/ 1339483 h 2604425"/>
                    <a:gd name="connsiteX32" fmla="*/ 1686726 w 1984271"/>
                    <a:gd name="connsiteY32" fmla="*/ 1517300 h 2604425"/>
                    <a:gd name="connsiteX33" fmla="*/ 1448462 w 1984271"/>
                    <a:gd name="connsiteY33" fmla="*/ 1976919 h 2604425"/>
                    <a:gd name="connsiteX34" fmla="*/ 1363775 w 1984271"/>
                    <a:gd name="connsiteY34" fmla="*/ 2024034 h 2604425"/>
                    <a:gd name="connsiteX35" fmla="*/ 1397674 w 1984271"/>
                    <a:gd name="connsiteY35" fmla="*/ 2467217 h 2604425"/>
                    <a:gd name="connsiteX36" fmla="*/ 1189574 w 1984271"/>
                    <a:gd name="connsiteY36" fmla="*/ 2604425 h 2604425"/>
                    <a:gd name="connsiteX0" fmla="*/ 862491 w 1984271"/>
                    <a:gd name="connsiteY0" fmla="*/ 2467217 h 2467217"/>
                    <a:gd name="connsiteX1" fmla="*/ 874684 w 1984271"/>
                    <a:gd name="connsiteY1" fmla="*/ 2028808 h 2467217"/>
                    <a:gd name="connsiteX2" fmla="*/ 778724 w 1984271"/>
                    <a:gd name="connsiteY2" fmla="*/ 1983903 h 2467217"/>
                    <a:gd name="connsiteX3" fmla="*/ 576484 w 1984271"/>
                    <a:gd name="connsiteY3" fmla="*/ 1743459 h 2467217"/>
                    <a:gd name="connsiteX4" fmla="*/ 111078 w 1984271"/>
                    <a:gd name="connsiteY4" fmla="*/ 1424434 h 2467217"/>
                    <a:gd name="connsiteX5" fmla="*/ 15844 w 1984271"/>
                    <a:gd name="connsiteY5" fmla="*/ 1194702 h 2467217"/>
                    <a:gd name="connsiteX6" fmla="*/ 248851 w 1984271"/>
                    <a:gd name="connsiteY6" fmla="*/ 1129072 h 2467217"/>
                    <a:gd name="connsiteX7" fmla="*/ 521206 w 1984271"/>
                    <a:gd name="connsiteY7" fmla="*/ 1295432 h 2467217"/>
                    <a:gd name="connsiteX8" fmla="*/ 659972 w 1984271"/>
                    <a:gd name="connsiteY8" fmla="*/ 1269367 h 2467217"/>
                    <a:gd name="connsiteX9" fmla="*/ 457061 w 1984271"/>
                    <a:gd name="connsiteY9" fmla="*/ 340024 h 2467217"/>
                    <a:gd name="connsiteX10" fmla="*/ 503148 w 1984271"/>
                    <a:gd name="connsiteY10" fmla="*/ 197683 h 2467217"/>
                    <a:gd name="connsiteX11" fmla="*/ 551031 w 1984271"/>
                    <a:gd name="connsiteY11" fmla="*/ 173271 h 2467217"/>
                    <a:gd name="connsiteX12" fmla="*/ 717783 w 1984271"/>
                    <a:gd name="connsiteY12" fmla="*/ 267245 h 2467217"/>
                    <a:gd name="connsiteX13" fmla="*/ 915094 w 1984271"/>
                    <a:gd name="connsiteY13" fmla="*/ 974058 h 2467217"/>
                    <a:gd name="connsiteX14" fmla="*/ 951240 w 1984271"/>
                    <a:gd name="connsiteY14" fmla="*/ 973680 h 2467217"/>
                    <a:gd name="connsiteX15" fmla="*/ 942512 w 1984271"/>
                    <a:gd name="connsiteY15" fmla="*/ 136757 h 2467217"/>
                    <a:gd name="connsiteX16" fmla="*/ 1076440 w 1984271"/>
                    <a:gd name="connsiteY16" fmla="*/ 7 h 2467217"/>
                    <a:gd name="connsiteX17" fmla="*/ 1213189 w 1984271"/>
                    <a:gd name="connsiteY17" fmla="*/ 133932 h 2467217"/>
                    <a:gd name="connsiteX18" fmla="*/ 1221916 w 1984271"/>
                    <a:gd name="connsiteY18" fmla="*/ 970859 h 2467217"/>
                    <a:gd name="connsiteX19" fmla="*/ 1266780 w 1984271"/>
                    <a:gd name="connsiteY19" fmla="*/ 970391 h 2467217"/>
                    <a:gd name="connsiteX20" fmla="*/ 1449313 w 1984271"/>
                    <a:gd name="connsiteY20" fmla="*/ 259616 h 2467217"/>
                    <a:gd name="connsiteX21" fmla="*/ 1560395 w 1984271"/>
                    <a:gd name="connsiteY21" fmla="*/ 159387 h 2467217"/>
                    <a:gd name="connsiteX22" fmla="*/ 1614066 w 1984271"/>
                    <a:gd name="connsiteY22" fmla="*/ 162191 h 2467217"/>
                    <a:gd name="connsiteX23" fmla="*/ 1711491 w 1984271"/>
                    <a:gd name="connsiteY23" fmla="*/ 326947 h 2467217"/>
                    <a:gd name="connsiteX24" fmla="*/ 1528218 w 1984271"/>
                    <a:gd name="connsiteY24" fmla="*/ 1040616 h 2467217"/>
                    <a:gd name="connsiteX25" fmla="*/ 1559948 w 1984271"/>
                    <a:gd name="connsiteY25" fmla="*/ 1066247 h 2467217"/>
                    <a:gd name="connsiteX26" fmla="*/ 1791130 w 1984271"/>
                    <a:gd name="connsiteY26" fmla="*/ 656004 h 2467217"/>
                    <a:gd name="connsiteX27" fmla="*/ 1892735 w 1984271"/>
                    <a:gd name="connsiteY27" fmla="*/ 604100 h 2467217"/>
                    <a:gd name="connsiteX28" fmla="*/ 1931711 w 1984271"/>
                    <a:gd name="connsiteY28" fmla="*/ 616758 h 2467217"/>
                    <a:gd name="connsiteX29" fmla="*/ 1980453 w 1984271"/>
                    <a:gd name="connsiteY29" fmla="*/ 678921 h 2467217"/>
                    <a:gd name="connsiteX30" fmla="*/ 1970956 w 1984271"/>
                    <a:gd name="connsiteY30" fmla="*/ 757338 h 2467217"/>
                    <a:gd name="connsiteX31" fmla="*/ 1684871 w 1984271"/>
                    <a:gd name="connsiteY31" fmla="*/ 1339483 h 2467217"/>
                    <a:gd name="connsiteX32" fmla="*/ 1686726 w 1984271"/>
                    <a:gd name="connsiteY32" fmla="*/ 1517300 h 2467217"/>
                    <a:gd name="connsiteX33" fmla="*/ 1448462 w 1984271"/>
                    <a:gd name="connsiteY33" fmla="*/ 1976919 h 2467217"/>
                    <a:gd name="connsiteX34" fmla="*/ 1363775 w 1984271"/>
                    <a:gd name="connsiteY34" fmla="*/ 2024034 h 2467217"/>
                    <a:gd name="connsiteX35" fmla="*/ 1397674 w 1984271"/>
                    <a:gd name="connsiteY35" fmla="*/ 2467217 h 2467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984271" h="2467217">
                      <a:moveTo>
                        <a:pt x="862491" y="2467217"/>
                      </a:moveTo>
                      <a:lnTo>
                        <a:pt x="874684" y="2028808"/>
                      </a:lnTo>
                      <a:lnTo>
                        <a:pt x="778724" y="1983903"/>
                      </a:lnTo>
                      <a:cubicBezTo>
                        <a:pt x="690128" y="1925386"/>
                        <a:pt x="619354" y="1841947"/>
                        <a:pt x="576484" y="1743459"/>
                      </a:cubicBezTo>
                      <a:lnTo>
                        <a:pt x="111078" y="1424434"/>
                      </a:lnTo>
                      <a:cubicBezTo>
                        <a:pt x="31903" y="1379818"/>
                        <a:pt x="-30487" y="1276773"/>
                        <a:pt x="15844" y="1194702"/>
                      </a:cubicBezTo>
                      <a:cubicBezTo>
                        <a:pt x="62178" y="1112627"/>
                        <a:pt x="169673" y="1084455"/>
                        <a:pt x="248851" y="1129072"/>
                      </a:cubicBezTo>
                      <a:lnTo>
                        <a:pt x="521206" y="1295432"/>
                      </a:lnTo>
                      <a:cubicBezTo>
                        <a:pt x="551944" y="1314567"/>
                        <a:pt x="633891" y="1324467"/>
                        <a:pt x="659972" y="1269367"/>
                      </a:cubicBezTo>
                      <a:lnTo>
                        <a:pt x="457061" y="340024"/>
                      </a:lnTo>
                      <a:cubicBezTo>
                        <a:pt x="441989" y="286027"/>
                        <a:pt x="461884" y="230533"/>
                        <a:pt x="503148" y="197683"/>
                      </a:cubicBezTo>
                      <a:cubicBezTo>
                        <a:pt x="516903" y="186730"/>
                        <a:pt x="533031" y="178297"/>
                        <a:pt x="551031" y="173271"/>
                      </a:cubicBezTo>
                      <a:cubicBezTo>
                        <a:pt x="623028" y="153174"/>
                        <a:pt x="697682" y="195247"/>
                        <a:pt x="717783" y="267245"/>
                      </a:cubicBezTo>
                      <a:lnTo>
                        <a:pt x="915094" y="974058"/>
                      </a:lnTo>
                      <a:lnTo>
                        <a:pt x="951240" y="973680"/>
                      </a:lnTo>
                      <a:cubicBezTo>
                        <a:pt x="948331" y="694706"/>
                        <a:pt x="945421" y="415731"/>
                        <a:pt x="942512" y="136757"/>
                      </a:cubicBezTo>
                      <a:cubicBezTo>
                        <a:pt x="941734" y="62013"/>
                        <a:pt x="1001695" y="787"/>
                        <a:pt x="1076440" y="7"/>
                      </a:cubicBezTo>
                      <a:cubicBezTo>
                        <a:pt x="1151184" y="-773"/>
                        <a:pt x="1212409" y="59189"/>
                        <a:pt x="1213189" y="133932"/>
                      </a:cubicBezTo>
                      <a:lnTo>
                        <a:pt x="1221916" y="970859"/>
                      </a:lnTo>
                      <a:lnTo>
                        <a:pt x="1266780" y="970391"/>
                      </a:lnTo>
                      <a:lnTo>
                        <a:pt x="1449313" y="259616"/>
                      </a:lnTo>
                      <a:cubicBezTo>
                        <a:pt x="1463253" y="205315"/>
                        <a:pt x="1508231" y="167206"/>
                        <a:pt x="1560395" y="159387"/>
                      </a:cubicBezTo>
                      <a:cubicBezTo>
                        <a:pt x="1577782" y="156780"/>
                        <a:pt x="1595967" y="157540"/>
                        <a:pt x="1614066" y="162191"/>
                      </a:cubicBezTo>
                      <a:cubicBezTo>
                        <a:pt x="1686467" y="180782"/>
                        <a:pt x="1730088" y="254543"/>
                        <a:pt x="1711491" y="326947"/>
                      </a:cubicBezTo>
                      <a:lnTo>
                        <a:pt x="1528218" y="1040616"/>
                      </a:lnTo>
                      <a:lnTo>
                        <a:pt x="1559948" y="1066247"/>
                      </a:lnTo>
                      <a:lnTo>
                        <a:pt x="1791130" y="656004"/>
                      </a:lnTo>
                      <a:cubicBezTo>
                        <a:pt x="1812119" y="618762"/>
                        <a:pt x="1852769" y="599567"/>
                        <a:pt x="1892735" y="604100"/>
                      </a:cubicBezTo>
                      <a:cubicBezTo>
                        <a:pt x="1906057" y="605614"/>
                        <a:pt x="1919300" y="609764"/>
                        <a:pt x="1931711" y="616758"/>
                      </a:cubicBezTo>
                      <a:cubicBezTo>
                        <a:pt x="1956543" y="630749"/>
                        <a:pt x="1973348" y="653481"/>
                        <a:pt x="1980453" y="678921"/>
                      </a:cubicBezTo>
                      <a:cubicBezTo>
                        <a:pt x="1987555" y="704364"/>
                        <a:pt x="1984950" y="732511"/>
                        <a:pt x="1970956" y="757338"/>
                      </a:cubicBezTo>
                      <a:lnTo>
                        <a:pt x="1684871" y="1339483"/>
                      </a:lnTo>
                      <a:cubicBezTo>
                        <a:pt x="1685489" y="1398755"/>
                        <a:pt x="1686108" y="1458028"/>
                        <a:pt x="1686726" y="1517300"/>
                      </a:cubicBezTo>
                      <a:cubicBezTo>
                        <a:pt x="1688710" y="1707568"/>
                        <a:pt x="1594055" y="1876331"/>
                        <a:pt x="1448462" y="1976919"/>
                      </a:cubicBezTo>
                      <a:lnTo>
                        <a:pt x="1363775" y="2024034"/>
                      </a:lnTo>
                      <a:lnTo>
                        <a:pt x="1397674" y="2467217"/>
                      </a:lnTo>
                    </a:path>
                  </a:pathLst>
                </a:cu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1DFD81B2-DAEF-62C3-773C-2ABDAF2A5DFF}"/>
                    </a:ext>
                  </a:extLst>
                </p:cNvPr>
                <p:cNvGrpSpPr/>
                <p:nvPr/>
              </p:nvGrpSpPr>
              <p:grpSpPr>
                <a:xfrm rot="5400000">
                  <a:off x="3215882" y="1336736"/>
                  <a:ext cx="912162" cy="1187355"/>
                  <a:chOff x="4847590" y="2883485"/>
                  <a:chExt cx="1145217" cy="1490719"/>
                </a:xfrm>
              </p:grpSpPr>
              <p:sp>
                <p:nvSpPr>
                  <p:cNvPr id="61" name="フローチャート : 磁気ディスク 100">
                    <a:extLst>
                      <a:ext uri="{FF2B5EF4-FFF2-40B4-BE49-F238E27FC236}">
                        <a16:creationId xmlns:a16="http://schemas.microsoft.com/office/drawing/2014/main" id="{65AC790F-6C39-7B3E-3079-32B286E0DC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円/楕円 101">
                    <a:extLst>
                      <a:ext uri="{FF2B5EF4-FFF2-40B4-BE49-F238E27FC236}">
                        <a16:creationId xmlns:a16="http://schemas.microsoft.com/office/drawing/2014/main" id="{EF934DE6-E689-C4AD-5929-2FCADF370E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3EE04ADF-CC9C-A0BB-9D3B-CBC49B1E2482}"/>
                    </a:ext>
                  </a:extLst>
                </p:cNvPr>
                <p:cNvGrpSpPr/>
                <p:nvPr/>
              </p:nvGrpSpPr>
              <p:grpSpPr>
                <a:xfrm>
                  <a:off x="3198332" y="1672609"/>
                  <a:ext cx="519259" cy="460153"/>
                  <a:chOff x="2551078" y="1713303"/>
                  <a:chExt cx="271957" cy="241001"/>
                </a:xfrm>
              </p:grpSpPr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F65E2393-D1FD-BD69-75FC-E991E50E7E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1078" y="1713303"/>
                    <a:ext cx="114795" cy="11479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A35B293A-E0F7-F655-82BB-A40F406171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8240" y="1713303"/>
                    <a:ext cx="114795" cy="11479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9B3CD3D0-4C27-6B80-27F1-F8C55B3D22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79045" y="1732673"/>
                    <a:ext cx="45720" cy="4572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9" name="楕円 58">
                    <a:extLst>
                      <a:ext uri="{FF2B5EF4-FFF2-40B4-BE49-F238E27FC236}">
                        <a16:creationId xmlns:a16="http://schemas.microsoft.com/office/drawing/2014/main" id="{06CC8189-689E-9CBB-0071-B54C3FF638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36207" y="1732673"/>
                    <a:ext cx="45720" cy="4572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D4D76255-A7D8-C0D6-6BCD-71B14C31BB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421" y="1839509"/>
                    <a:ext cx="114795" cy="114795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239CD24E-8DB1-A1C3-907A-FEF6BC929806}"/>
                    </a:ext>
                  </a:extLst>
                </p:cNvPr>
                <p:cNvSpPr/>
                <p:nvPr/>
              </p:nvSpPr>
              <p:spPr bwMode="auto">
                <a:xfrm rot="2700000">
                  <a:off x="3549778" y="1532276"/>
                  <a:ext cx="1066986" cy="1326676"/>
                </a:xfrm>
                <a:custGeom>
                  <a:avLst/>
                  <a:gdLst>
                    <a:gd name="connsiteX0" fmla="*/ 1076440 w 1984271"/>
                    <a:gd name="connsiteY0" fmla="*/ 7 h 2467217"/>
                    <a:gd name="connsiteX1" fmla="*/ 1213189 w 1984271"/>
                    <a:gd name="connsiteY1" fmla="*/ 133932 h 2467217"/>
                    <a:gd name="connsiteX2" fmla="*/ 1221916 w 1984271"/>
                    <a:gd name="connsiteY2" fmla="*/ 970859 h 2467217"/>
                    <a:gd name="connsiteX3" fmla="*/ 1266780 w 1984271"/>
                    <a:gd name="connsiteY3" fmla="*/ 970391 h 2467217"/>
                    <a:gd name="connsiteX4" fmla="*/ 1449313 w 1984271"/>
                    <a:gd name="connsiteY4" fmla="*/ 259616 h 2467217"/>
                    <a:gd name="connsiteX5" fmla="*/ 1560395 w 1984271"/>
                    <a:gd name="connsiteY5" fmla="*/ 159387 h 2467217"/>
                    <a:gd name="connsiteX6" fmla="*/ 1614066 w 1984271"/>
                    <a:gd name="connsiteY6" fmla="*/ 162191 h 2467217"/>
                    <a:gd name="connsiteX7" fmla="*/ 1711491 w 1984271"/>
                    <a:gd name="connsiteY7" fmla="*/ 326947 h 2467217"/>
                    <a:gd name="connsiteX8" fmla="*/ 1528218 w 1984271"/>
                    <a:gd name="connsiteY8" fmla="*/ 1040616 h 2467217"/>
                    <a:gd name="connsiteX9" fmla="*/ 1559948 w 1984271"/>
                    <a:gd name="connsiteY9" fmla="*/ 1066247 h 2467217"/>
                    <a:gd name="connsiteX10" fmla="*/ 1791130 w 1984271"/>
                    <a:gd name="connsiteY10" fmla="*/ 656004 h 2467217"/>
                    <a:gd name="connsiteX11" fmla="*/ 1892735 w 1984271"/>
                    <a:gd name="connsiteY11" fmla="*/ 604100 h 2467217"/>
                    <a:gd name="connsiteX12" fmla="*/ 1931711 w 1984271"/>
                    <a:gd name="connsiteY12" fmla="*/ 616758 h 2467217"/>
                    <a:gd name="connsiteX13" fmla="*/ 1980453 w 1984271"/>
                    <a:gd name="connsiteY13" fmla="*/ 678921 h 2467217"/>
                    <a:gd name="connsiteX14" fmla="*/ 1970956 w 1984271"/>
                    <a:gd name="connsiteY14" fmla="*/ 757338 h 2467217"/>
                    <a:gd name="connsiteX15" fmla="*/ 1684871 w 1984271"/>
                    <a:gd name="connsiteY15" fmla="*/ 1339483 h 2467217"/>
                    <a:gd name="connsiteX16" fmla="*/ 1686726 w 1984271"/>
                    <a:gd name="connsiteY16" fmla="*/ 1517300 h 2467217"/>
                    <a:gd name="connsiteX17" fmla="*/ 1448462 w 1984271"/>
                    <a:gd name="connsiteY17" fmla="*/ 1976919 h 2467217"/>
                    <a:gd name="connsiteX18" fmla="*/ 1363775 w 1984271"/>
                    <a:gd name="connsiteY18" fmla="*/ 2024034 h 2467217"/>
                    <a:gd name="connsiteX19" fmla="*/ 1397674 w 1984271"/>
                    <a:gd name="connsiteY19" fmla="*/ 2467217 h 2467217"/>
                    <a:gd name="connsiteX20" fmla="*/ 862491 w 1984271"/>
                    <a:gd name="connsiteY20" fmla="*/ 2467217 h 2467217"/>
                    <a:gd name="connsiteX21" fmla="*/ 874684 w 1984271"/>
                    <a:gd name="connsiteY21" fmla="*/ 2028808 h 2467217"/>
                    <a:gd name="connsiteX22" fmla="*/ 778724 w 1984271"/>
                    <a:gd name="connsiteY22" fmla="*/ 1983903 h 2467217"/>
                    <a:gd name="connsiteX23" fmla="*/ 576484 w 1984271"/>
                    <a:gd name="connsiteY23" fmla="*/ 1743459 h 2467217"/>
                    <a:gd name="connsiteX24" fmla="*/ 111078 w 1984271"/>
                    <a:gd name="connsiteY24" fmla="*/ 1424434 h 2467217"/>
                    <a:gd name="connsiteX25" fmla="*/ 15844 w 1984271"/>
                    <a:gd name="connsiteY25" fmla="*/ 1194702 h 2467217"/>
                    <a:gd name="connsiteX26" fmla="*/ 248851 w 1984271"/>
                    <a:gd name="connsiteY26" fmla="*/ 1129072 h 2467217"/>
                    <a:gd name="connsiteX27" fmla="*/ 521206 w 1984271"/>
                    <a:gd name="connsiteY27" fmla="*/ 1295432 h 2467217"/>
                    <a:gd name="connsiteX28" fmla="*/ 659972 w 1984271"/>
                    <a:gd name="connsiteY28" fmla="*/ 1269367 h 2467217"/>
                    <a:gd name="connsiteX29" fmla="*/ 457061 w 1984271"/>
                    <a:gd name="connsiteY29" fmla="*/ 340024 h 2467217"/>
                    <a:gd name="connsiteX30" fmla="*/ 503148 w 1984271"/>
                    <a:gd name="connsiteY30" fmla="*/ 197683 h 2467217"/>
                    <a:gd name="connsiteX31" fmla="*/ 551031 w 1984271"/>
                    <a:gd name="connsiteY31" fmla="*/ 173271 h 2467217"/>
                    <a:gd name="connsiteX32" fmla="*/ 717783 w 1984271"/>
                    <a:gd name="connsiteY32" fmla="*/ 267245 h 2467217"/>
                    <a:gd name="connsiteX33" fmla="*/ 915094 w 1984271"/>
                    <a:gd name="connsiteY33" fmla="*/ 974058 h 2467217"/>
                    <a:gd name="connsiteX34" fmla="*/ 951240 w 1984271"/>
                    <a:gd name="connsiteY34" fmla="*/ 973680 h 2467217"/>
                    <a:gd name="connsiteX35" fmla="*/ 942512 w 1984271"/>
                    <a:gd name="connsiteY35" fmla="*/ 136757 h 2467217"/>
                    <a:gd name="connsiteX36" fmla="*/ 1076440 w 1984271"/>
                    <a:gd name="connsiteY36" fmla="*/ 7 h 2467217"/>
                    <a:gd name="connsiteX0" fmla="*/ 1076440 w 1984271"/>
                    <a:gd name="connsiteY0" fmla="*/ 7 h 2548612"/>
                    <a:gd name="connsiteX1" fmla="*/ 1213189 w 1984271"/>
                    <a:gd name="connsiteY1" fmla="*/ 133932 h 2548612"/>
                    <a:gd name="connsiteX2" fmla="*/ 1221916 w 1984271"/>
                    <a:gd name="connsiteY2" fmla="*/ 970859 h 2548612"/>
                    <a:gd name="connsiteX3" fmla="*/ 1266780 w 1984271"/>
                    <a:gd name="connsiteY3" fmla="*/ 970391 h 2548612"/>
                    <a:gd name="connsiteX4" fmla="*/ 1449313 w 1984271"/>
                    <a:gd name="connsiteY4" fmla="*/ 259616 h 2548612"/>
                    <a:gd name="connsiteX5" fmla="*/ 1560395 w 1984271"/>
                    <a:gd name="connsiteY5" fmla="*/ 159387 h 2548612"/>
                    <a:gd name="connsiteX6" fmla="*/ 1614066 w 1984271"/>
                    <a:gd name="connsiteY6" fmla="*/ 162191 h 2548612"/>
                    <a:gd name="connsiteX7" fmla="*/ 1711491 w 1984271"/>
                    <a:gd name="connsiteY7" fmla="*/ 326947 h 2548612"/>
                    <a:gd name="connsiteX8" fmla="*/ 1528218 w 1984271"/>
                    <a:gd name="connsiteY8" fmla="*/ 1040616 h 2548612"/>
                    <a:gd name="connsiteX9" fmla="*/ 1559948 w 1984271"/>
                    <a:gd name="connsiteY9" fmla="*/ 1066247 h 2548612"/>
                    <a:gd name="connsiteX10" fmla="*/ 1791130 w 1984271"/>
                    <a:gd name="connsiteY10" fmla="*/ 656004 h 2548612"/>
                    <a:gd name="connsiteX11" fmla="*/ 1892735 w 1984271"/>
                    <a:gd name="connsiteY11" fmla="*/ 604100 h 2548612"/>
                    <a:gd name="connsiteX12" fmla="*/ 1931711 w 1984271"/>
                    <a:gd name="connsiteY12" fmla="*/ 616758 h 2548612"/>
                    <a:gd name="connsiteX13" fmla="*/ 1980453 w 1984271"/>
                    <a:gd name="connsiteY13" fmla="*/ 678921 h 2548612"/>
                    <a:gd name="connsiteX14" fmla="*/ 1970956 w 1984271"/>
                    <a:gd name="connsiteY14" fmla="*/ 757338 h 2548612"/>
                    <a:gd name="connsiteX15" fmla="*/ 1684871 w 1984271"/>
                    <a:gd name="connsiteY15" fmla="*/ 1339483 h 2548612"/>
                    <a:gd name="connsiteX16" fmla="*/ 1686726 w 1984271"/>
                    <a:gd name="connsiteY16" fmla="*/ 1517300 h 2548612"/>
                    <a:gd name="connsiteX17" fmla="*/ 1448462 w 1984271"/>
                    <a:gd name="connsiteY17" fmla="*/ 1976919 h 2548612"/>
                    <a:gd name="connsiteX18" fmla="*/ 1363775 w 1984271"/>
                    <a:gd name="connsiteY18" fmla="*/ 2024034 h 2548612"/>
                    <a:gd name="connsiteX19" fmla="*/ 1397674 w 1984271"/>
                    <a:gd name="connsiteY19" fmla="*/ 2467217 h 2548612"/>
                    <a:gd name="connsiteX20" fmla="*/ 1133761 w 1984271"/>
                    <a:gd name="connsiteY20" fmla="*/ 2548612 h 2548612"/>
                    <a:gd name="connsiteX21" fmla="*/ 862491 w 1984271"/>
                    <a:gd name="connsiteY21" fmla="*/ 2467217 h 2548612"/>
                    <a:gd name="connsiteX22" fmla="*/ 874684 w 1984271"/>
                    <a:gd name="connsiteY22" fmla="*/ 2028808 h 2548612"/>
                    <a:gd name="connsiteX23" fmla="*/ 778724 w 1984271"/>
                    <a:gd name="connsiteY23" fmla="*/ 1983903 h 2548612"/>
                    <a:gd name="connsiteX24" fmla="*/ 576484 w 1984271"/>
                    <a:gd name="connsiteY24" fmla="*/ 1743459 h 2548612"/>
                    <a:gd name="connsiteX25" fmla="*/ 111078 w 1984271"/>
                    <a:gd name="connsiteY25" fmla="*/ 1424434 h 2548612"/>
                    <a:gd name="connsiteX26" fmla="*/ 15844 w 1984271"/>
                    <a:gd name="connsiteY26" fmla="*/ 1194702 h 2548612"/>
                    <a:gd name="connsiteX27" fmla="*/ 248851 w 1984271"/>
                    <a:gd name="connsiteY27" fmla="*/ 1129072 h 2548612"/>
                    <a:gd name="connsiteX28" fmla="*/ 521206 w 1984271"/>
                    <a:gd name="connsiteY28" fmla="*/ 1295432 h 2548612"/>
                    <a:gd name="connsiteX29" fmla="*/ 659972 w 1984271"/>
                    <a:gd name="connsiteY29" fmla="*/ 1269367 h 2548612"/>
                    <a:gd name="connsiteX30" fmla="*/ 457061 w 1984271"/>
                    <a:gd name="connsiteY30" fmla="*/ 340024 h 2548612"/>
                    <a:gd name="connsiteX31" fmla="*/ 503148 w 1984271"/>
                    <a:gd name="connsiteY31" fmla="*/ 197683 h 2548612"/>
                    <a:gd name="connsiteX32" fmla="*/ 551031 w 1984271"/>
                    <a:gd name="connsiteY32" fmla="*/ 173271 h 2548612"/>
                    <a:gd name="connsiteX33" fmla="*/ 717783 w 1984271"/>
                    <a:gd name="connsiteY33" fmla="*/ 267245 h 2548612"/>
                    <a:gd name="connsiteX34" fmla="*/ 915094 w 1984271"/>
                    <a:gd name="connsiteY34" fmla="*/ 974058 h 2548612"/>
                    <a:gd name="connsiteX35" fmla="*/ 951240 w 1984271"/>
                    <a:gd name="connsiteY35" fmla="*/ 973680 h 2548612"/>
                    <a:gd name="connsiteX36" fmla="*/ 942512 w 1984271"/>
                    <a:gd name="connsiteY36" fmla="*/ 136757 h 2548612"/>
                    <a:gd name="connsiteX37" fmla="*/ 1076440 w 1984271"/>
                    <a:gd name="connsiteY37" fmla="*/ 7 h 2548612"/>
                    <a:gd name="connsiteX0" fmla="*/ 1133761 w 1984271"/>
                    <a:gd name="connsiteY0" fmla="*/ 2548612 h 2604425"/>
                    <a:gd name="connsiteX1" fmla="*/ 862491 w 1984271"/>
                    <a:gd name="connsiteY1" fmla="*/ 2467217 h 2604425"/>
                    <a:gd name="connsiteX2" fmla="*/ 874684 w 1984271"/>
                    <a:gd name="connsiteY2" fmla="*/ 2028808 h 2604425"/>
                    <a:gd name="connsiteX3" fmla="*/ 778724 w 1984271"/>
                    <a:gd name="connsiteY3" fmla="*/ 1983903 h 2604425"/>
                    <a:gd name="connsiteX4" fmla="*/ 576484 w 1984271"/>
                    <a:gd name="connsiteY4" fmla="*/ 1743459 h 2604425"/>
                    <a:gd name="connsiteX5" fmla="*/ 111078 w 1984271"/>
                    <a:gd name="connsiteY5" fmla="*/ 1424434 h 2604425"/>
                    <a:gd name="connsiteX6" fmla="*/ 15844 w 1984271"/>
                    <a:gd name="connsiteY6" fmla="*/ 1194702 h 2604425"/>
                    <a:gd name="connsiteX7" fmla="*/ 248851 w 1984271"/>
                    <a:gd name="connsiteY7" fmla="*/ 1129072 h 2604425"/>
                    <a:gd name="connsiteX8" fmla="*/ 521206 w 1984271"/>
                    <a:gd name="connsiteY8" fmla="*/ 1295432 h 2604425"/>
                    <a:gd name="connsiteX9" fmla="*/ 659972 w 1984271"/>
                    <a:gd name="connsiteY9" fmla="*/ 1269367 h 2604425"/>
                    <a:gd name="connsiteX10" fmla="*/ 457061 w 1984271"/>
                    <a:gd name="connsiteY10" fmla="*/ 340024 h 2604425"/>
                    <a:gd name="connsiteX11" fmla="*/ 503148 w 1984271"/>
                    <a:gd name="connsiteY11" fmla="*/ 197683 h 2604425"/>
                    <a:gd name="connsiteX12" fmla="*/ 551031 w 1984271"/>
                    <a:gd name="connsiteY12" fmla="*/ 173271 h 2604425"/>
                    <a:gd name="connsiteX13" fmla="*/ 717783 w 1984271"/>
                    <a:gd name="connsiteY13" fmla="*/ 267245 h 2604425"/>
                    <a:gd name="connsiteX14" fmla="*/ 915094 w 1984271"/>
                    <a:gd name="connsiteY14" fmla="*/ 974058 h 2604425"/>
                    <a:gd name="connsiteX15" fmla="*/ 951240 w 1984271"/>
                    <a:gd name="connsiteY15" fmla="*/ 973680 h 2604425"/>
                    <a:gd name="connsiteX16" fmla="*/ 942512 w 1984271"/>
                    <a:gd name="connsiteY16" fmla="*/ 136757 h 2604425"/>
                    <a:gd name="connsiteX17" fmla="*/ 1076440 w 1984271"/>
                    <a:gd name="connsiteY17" fmla="*/ 7 h 2604425"/>
                    <a:gd name="connsiteX18" fmla="*/ 1213189 w 1984271"/>
                    <a:gd name="connsiteY18" fmla="*/ 133932 h 2604425"/>
                    <a:gd name="connsiteX19" fmla="*/ 1221916 w 1984271"/>
                    <a:gd name="connsiteY19" fmla="*/ 970859 h 2604425"/>
                    <a:gd name="connsiteX20" fmla="*/ 1266780 w 1984271"/>
                    <a:gd name="connsiteY20" fmla="*/ 970391 h 2604425"/>
                    <a:gd name="connsiteX21" fmla="*/ 1449313 w 1984271"/>
                    <a:gd name="connsiteY21" fmla="*/ 259616 h 2604425"/>
                    <a:gd name="connsiteX22" fmla="*/ 1560395 w 1984271"/>
                    <a:gd name="connsiteY22" fmla="*/ 159387 h 2604425"/>
                    <a:gd name="connsiteX23" fmla="*/ 1614066 w 1984271"/>
                    <a:gd name="connsiteY23" fmla="*/ 162191 h 2604425"/>
                    <a:gd name="connsiteX24" fmla="*/ 1711491 w 1984271"/>
                    <a:gd name="connsiteY24" fmla="*/ 326947 h 2604425"/>
                    <a:gd name="connsiteX25" fmla="*/ 1528218 w 1984271"/>
                    <a:gd name="connsiteY25" fmla="*/ 1040616 h 2604425"/>
                    <a:gd name="connsiteX26" fmla="*/ 1559948 w 1984271"/>
                    <a:gd name="connsiteY26" fmla="*/ 1066247 h 2604425"/>
                    <a:gd name="connsiteX27" fmla="*/ 1791130 w 1984271"/>
                    <a:gd name="connsiteY27" fmla="*/ 656004 h 2604425"/>
                    <a:gd name="connsiteX28" fmla="*/ 1892735 w 1984271"/>
                    <a:gd name="connsiteY28" fmla="*/ 604100 h 2604425"/>
                    <a:gd name="connsiteX29" fmla="*/ 1931711 w 1984271"/>
                    <a:gd name="connsiteY29" fmla="*/ 616758 h 2604425"/>
                    <a:gd name="connsiteX30" fmla="*/ 1980453 w 1984271"/>
                    <a:gd name="connsiteY30" fmla="*/ 678921 h 2604425"/>
                    <a:gd name="connsiteX31" fmla="*/ 1970956 w 1984271"/>
                    <a:gd name="connsiteY31" fmla="*/ 757338 h 2604425"/>
                    <a:gd name="connsiteX32" fmla="*/ 1684871 w 1984271"/>
                    <a:gd name="connsiteY32" fmla="*/ 1339483 h 2604425"/>
                    <a:gd name="connsiteX33" fmla="*/ 1686726 w 1984271"/>
                    <a:gd name="connsiteY33" fmla="*/ 1517300 h 2604425"/>
                    <a:gd name="connsiteX34" fmla="*/ 1448462 w 1984271"/>
                    <a:gd name="connsiteY34" fmla="*/ 1976919 h 2604425"/>
                    <a:gd name="connsiteX35" fmla="*/ 1363775 w 1984271"/>
                    <a:gd name="connsiteY35" fmla="*/ 2024034 h 2604425"/>
                    <a:gd name="connsiteX36" fmla="*/ 1397674 w 1984271"/>
                    <a:gd name="connsiteY36" fmla="*/ 2467217 h 2604425"/>
                    <a:gd name="connsiteX37" fmla="*/ 1189574 w 1984271"/>
                    <a:gd name="connsiteY37" fmla="*/ 2604425 h 2604425"/>
                    <a:gd name="connsiteX0" fmla="*/ 862491 w 1984271"/>
                    <a:gd name="connsiteY0" fmla="*/ 2467217 h 2604425"/>
                    <a:gd name="connsiteX1" fmla="*/ 874684 w 1984271"/>
                    <a:gd name="connsiteY1" fmla="*/ 2028808 h 2604425"/>
                    <a:gd name="connsiteX2" fmla="*/ 778724 w 1984271"/>
                    <a:gd name="connsiteY2" fmla="*/ 1983903 h 2604425"/>
                    <a:gd name="connsiteX3" fmla="*/ 576484 w 1984271"/>
                    <a:gd name="connsiteY3" fmla="*/ 1743459 h 2604425"/>
                    <a:gd name="connsiteX4" fmla="*/ 111078 w 1984271"/>
                    <a:gd name="connsiteY4" fmla="*/ 1424434 h 2604425"/>
                    <a:gd name="connsiteX5" fmla="*/ 15844 w 1984271"/>
                    <a:gd name="connsiteY5" fmla="*/ 1194702 h 2604425"/>
                    <a:gd name="connsiteX6" fmla="*/ 248851 w 1984271"/>
                    <a:gd name="connsiteY6" fmla="*/ 1129072 h 2604425"/>
                    <a:gd name="connsiteX7" fmla="*/ 521206 w 1984271"/>
                    <a:gd name="connsiteY7" fmla="*/ 1295432 h 2604425"/>
                    <a:gd name="connsiteX8" fmla="*/ 659972 w 1984271"/>
                    <a:gd name="connsiteY8" fmla="*/ 1269367 h 2604425"/>
                    <a:gd name="connsiteX9" fmla="*/ 457061 w 1984271"/>
                    <a:gd name="connsiteY9" fmla="*/ 340024 h 2604425"/>
                    <a:gd name="connsiteX10" fmla="*/ 503148 w 1984271"/>
                    <a:gd name="connsiteY10" fmla="*/ 197683 h 2604425"/>
                    <a:gd name="connsiteX11" fmla="*/ 551031 w 1984271"/>
                    <a:gd name="connsiteY11" fmla="*/ 173271 h 2604425"/>
                    <a:gd name="connsiteX12" fmla="*/ 717783 w 1984271"/>
                    <a:gd name="connsiteY12" fmla="*/ 267245 h 2604425"/>
                    <a:gd name="connsiteX13" fmla="*/ 915094 w 1984271"/>
                    <a:gd name="connsiteY13" fmla="*/ 974058 h 2604425"/>
                    <a:gd name="connsiteX14" fmla="*/ 951240 w 1984271"/>
                    <a:gd name="connsiteY14" fmla="*/ 973680 h 2604425"/>
                    <a:gd name="connsiteX15" fmla="*/ 942512 w 1984271"/>
                    <a:gd name="connsiteY15" fmla="*/ 136757 h 2604425"/>
                    <a:gd name="connsiteX16" fmla="*/ 1076440 w 1984271"/>
                    <a:gd name="connsiteY16" fmla="*/ 7 h 2604425"/>
                    <a:gd name="connsiteX17" fmla="*/ 1213189 w 1984271"/>
                    <a:gd name="connsiteY17" fmla="*/ 133932 h 2604425"/>
                    <a:gd name="connsiteX18" fmla="*/ 1221916 w 1984271"/>
                    <a:gd name="connsiteY18" fmla="*/ 970859 h 2604425"/>
                    <a:gd name="connsiteX19" fmla="*/ 1266780 w 1984271"/>
                    <a:gd name="connsiteY19" fmla="*/ 970391 h 2604425"/>
                    <a:gd name="connsiteX20" fmla="*/ 1449313 w 1984271"/>
                    <a:gd name="connsiteY20" fmla="*/ 259616 h 2604425"/>
                    <a:gd name="connsiteX21" fmla="*/ 1560395 w 1984271"/>
                    <a:gd name="connsiteY21" fmla="*/ 159387 h 2604425"/>
                    <a:gd name="connsiteX22" fmla="*/ 1614066 w 1984271"/>
                    <a:gd name="connsiteY22" fmla="*/ 162191 h 2604425"/>
                    <a:gd name="connsiteX23" fmla="*/ 1711491 w 1984271"/>
                    <a:gd name="connsiteY23" fmla="*/ 326947 h 2604425"/>
                    <a:gd name="connsiteX24" fmla="*/ 1528218 w 1984271"/>
                    <a:gd name="connsiteY24" fmla="*/ 1040616 h 2604425"/>
                    <a:gd name="connsiteX25" fmla="*/ 1559948 w 1984271"/>
                    <a:gd name="connsiteY25" fmla="*/ 1066247 h 2604425"/>
                    <a:gd name="connsiteX26" fmla="*/ 1791130 w 1984271"/>
                    <a:gd name="connsiteY26" fmla="*/ 656004 h 2604425"/>
                    <a:gd name="connsiteX27" fmla="*/ 1892735 w 1984271"/>
                    <a:gd name="connsiteY27" fmla="*/ 604100 h 2604425"/>
                    <a:gd name="connsiteX28" fmla="*/ 1931711 w 1984271"/>
                    <a:gd name="connsiteY28" fmla="*/ 616758 h 2604425"/>
                    <a:gd name="connsiteX29" fmla="*/ 1980453 w 1984271"/>
                    <a:gd name="connsiteY29" fmla="*/ 678921 h 2604425"/>
                    <a:gd name="connsiteX30" fmla="*/ 1970956 w 1984271"/>
                    <a:gd name="connsiteY30" fmla="*/ 757338 h 2604425"/>
                    <a:gd name="connsiteX31" fmla="*/ 1684871 w 1984271"/>
                    <a:gd name="connsiteY31" fmla="*/ 1339483 h 2604425"/>
                    <a:gd name="connsiteX32" fmla="*/ 1686726 w 1984271"/>
                    <a:gd name="connsiteY32" fmla="*/ 1517300 h 2604425"/>
                    <a:gd name="connsiteX33" fmla="*/ 1448462 w 1984271"/>
                    <a:gd name="connsiteY33" fmla="*/ 1976919 h 2604425"/>
                    <a:gd name="connsiteX34" fmla="*/ 1363775 w 1984271"/>
                    <a:gd name="connsiteY34" fmla="*/ 2024034 h 2604425"/>
                    <a:gd name="connsiteX35" fmla="*/ 1397674 w 1984271"/>
                    <a:gd name="connsiteY35" fmla="*/ 2467217 h 2604425"/>
                    <a:gd name="connsiteX36" fmla="*/ 1189574 w 1984271"/>
                    <a:gd name="connsiteY36" fmla="*/ 2604425 h 2604425"/>
                    <a:gd name="connsiteX0" fmla="*/ 862491 w 1984271"/>
                    <a:gd name="connsiteY0" fmla="*/ 2467217 h 2467217"/>
                    <a:gd name="connsiteX1" fmla="*/ 874684 w 1984271"/>
                    <a:gd name="connsiteY1" fmla="*/ 2028808 h 2467217"/>
                    <a:gd name="connsiteX2" fmla="*/ 778724 w 1984271"/>
                    <a:gd name="connsiteY2" fmla="*/ 1983903 h 2467217"/>
                    <a:gd name="connsiteX3" fmla="*/ 576484 w 1984271"/>
                    <a:gd name="connsiteY3" fmla="*/ 1743459 h 2467217"/>
                    <a:gd name="connsiteX4" fmla="*/ 111078 w 1984271"/>
                    <a:gd name="connsiteY4" fmla="*/ 1424434 h 2467217"/>
                    <a:gd name="connsiteX5" fmla="*/ 15844 w 1984271"/>
                    <a:gd name="connsiteY5" fmla="*/ 1194702 h 2467217"/>
                    <a:gd name="connsiteX6" fmla="*/ 248851 w 1984271"/>
                    <a:gd name="connsiteY6" fmla="*/ 1129072 h 2467217"/>
                    <a:gd name="connsiteX7" fmla="*/ 521206 w 1984271"/>
                    <a:gd name="connsiteY7" fmla="*/ 1295432 h 2467217"/>
                    <a:gd name="connsiteX8" fmla="*/ 659972 w 1984271"/>
                    <a:gd name="connsiteY8" fmla="*/ 1269367 h 2467217"/>
                    <a:gd name="connsiteX9" fmla="*/ 457061 w 1984271"/>
                    <a:gd name="connsiteY9" fmla="*/ 340024 h 2467217"/>
                    <a:gd name="connsiteX10" fmla="*/ 503148 w 1984271"/>
                    <a:gd name="connsiteY10" fmla="*/ 197683 h 2467217"/>
                    <a:gd name="connsiteX11" fmla="*/ 551031 w 1984271"/>
                    <a:gd name="connsiteY11" fmla="*/ 173271 h 2467217"/>
                    <a:gd name="connsiteX12" fmla="*/ 717783 w 1984271"/>
                    <a:gd name="connsiteY12" fmla="*/ 267245 h 2467217"/>
                    <a:gd name="connsiteX13" fmla="*/ 915094 w 1984271"/>
                    <a:gd name="connsiteY13" fmla="*/ 974058 h 2467217"/>
                    <a:gd name="connsiteX14" fmla="*/ 951240 w 1984271"/>
                    <a:gd name="connsiteY14" fmla="*/ 973680 h 2467217"/>
                    <a:gd name="connsiteX15" fmla="*/ 942512 w 1984271"/>
                    <a:gd name="connsiteY15" fmla="*/ 136757 h 2467217"/>
                    <a:gd name="connsiteX16" fmla="*/ 1076440 w 1984271"/>
                    <a:gd name="connsiteY16" fmla="*/ 7 h 2467217"/>
                    <a:gd name="connsiteX17" fmla="*/ 1213189 w 1984271"/>
                    <a:gd name="connsiteY17" fmla="*/ 133932 h 2467217"/>
                    <a:gd name="connsiteX18" fmla="*/ 1221916 w 1984271"/>
                    <a:gd name="connsiteY18" fmla="*/ 970859 h 2467217"/>
                    <a:gd name="connsiteX19" fmla="*/ 1266780 w 1984271"/>
                    <a:gd name="connsiteY19" fmla="*/ 970391 h 2467217"/>
                    <a:gd name="connsiteX20" fmla="*/ 1449313 w 1984271"/>
                    <a:gd name="connsiteY20" fmla="*/ 259616 h 2467217"/>
                    <a:gd name="connsiteX21" fmla="*/ 1560395 w 1984271"/>
                    <a:gd name="connsiteY21" fmla="*/ 159387 h 2467217"/>
                    <a:gd name="connsiteX22" fmla="*/ 1614066 w 1984271"/>
                    <a:gd name="connsiteY22" fmla="*/ 162191 h 2467217"/>
                    <a:gd name="connsiteX23" fmla="*/ 1711491 w 1984271"/>
                    <a:gd name="connsiteY23" fmla="*/ 326947 h 2467217"/>
                    <a:gd name="connsiteX24" fmla="*/ 1528218 w 1984271"/>
                    <a:gd name="connsiteY24" fmla="*/ 1040616 h 2467217"/>
                    <a:gd name="connsiteX25" fmla="*/ 1559948 w 1984271"/>
                    <a:gd name="connsiteY25" fmla="*/ 1066247 h 2467217"/>
                    <a:gd name="connsiteX26" fmla="*/ 1791130 w 1984271"/>
                    <a:gd name="connsiteY26" fmla="*/ 656004 h 2467217"/>
                    <a:gd name="connsiteX27" fmla="*/ 1892735 w 1984271"/>
                    <a:gd name="connsiteY27" fmla="*/ 604100 h 2467217"/>
                    <a:gd name="connsiteX28" fmla="*/ 1931711 w 1984271"/>
                    <a:gd name="connsiteY28" fmla="*/ 616758 h 2467217"/>
                    <a:gd name="connsiteX29" fmla="*/ 1980453 w 1984271"/>
                    <a:gd name="connsiteY29" fmla="*/ 678921 h 2467217"/>
                    <a:gd name="connsiteX30" fmla="*/ 1970956 w 1984271"/>
                    <a:gd name="connsiteY30" fmla="*/ 757338 h 2467217"/>
                    <a:gd name="connsiteX31" fmla="*/ 1684871 w 1984271"/>
                    <a:gd name="connsiteY31" fmla="*/ 1339483 h 2467217"/>
                    <a:gd name="connsiteX32" fmla="*/ 1686726 w 1984271"/>
                    <a:gd name="connsiteY32" fmla="*/ 1517300 h 2467217"/>
                    <a:gd name="connsiteX33" fmla="*/ 1448462 w 1984271"/>
                    <a:gd name="connsiteY33" fmla="*/ 1976919 h 2467217"/>
                    <a:gd name="connsiteX34" fmla="*/ 1363775 w 1984271"/>
                    <a:gd name="connsiteY34" fmla="*/ 2024034 h 2467217"/>
                    <a:gd name="connsiteX35" fmla="*/ 1397674 w 1984271"/>
                    <a:gd name="connsiteY35" fmla="*/ 2467217 h 2467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984271" h="2467217">
                      <a:moveTo>
                        <a:pt x="862491" y="2467217"/>
                      </a:moveTo>
                      <a:lnTo>
                        <a:pt x="874684" y="2028808"/>
                      </a:lnTo>
                      <a:lnTo>
                        <a:pt x="778724" y="1983903"/>
                      </a:lnTo>
                      <a:cubicBezTo>
                        <a:pt x="690128" y="1925386"/>
                        <a:pt x="619354" y="1841947"/>
                        <a:pt x="576484" y="1743459"/>
                      </a:cubicBezTo>
                      <a:lnTo>
                        <a:pt x="111078" y="1424434"/>
                      </a:lnTo>
                      <a:cubicBezTo>
                        <a:pt x="31903" y="1379818"/>
                        <a:pt x="-30487" y="1276773"/>
                        <a:pt x="15844" y="1194702"/>
                      </a:cubicBezTo>
                      <a:cubicBezTo>
                        <a:pt x="62178" y="1112627"/>
                        <a:pt x="169673" y="1084455"/>
                        <a:pt x="248851" y="1129072"/>
                      </a:cubicBezTo>
                      <a:lnTo>
                        <a:pt x="521206" y="1295432"/>
                      </a:lnTo>
                      <a:cubicBezTo>
                        <a:pt x="551944" y="1314567"/>
                        <a:pt x="633891" y="1324467"/>
                        <a:pt x="659972" y="1269367"/>
                      </a:cubicBezTo>
                      <a:lnTo>
                        <a:pt x="457061" y="340024"/>
                      </a:lnTo>
                      <a:cubicBezTo>
                        <a:pt x="441989" y="286027"/>
                        <a:pt x="461884" y="230533"/>
                        <a:pt x="503148" y="197683"/>
                      </a:cubicBezTo>
                      <a:cubicBezTo>
                        <a:pt x="516903" y="186730"/>
                        <a:pt x="533031" y="178297"/>
                        <a:pt x="551031" y="173271"/>
                      </a:cubicBezTo>
                      <a:cubicBezTo>
                        <a:pt x="623028" y="153174"/>
                        <a:pt x="697682" y="195247"/>
                        <a:pt x="717783" y="267245"/>
                      </a:cubicBezTo>
                      <a:lnTo>
                        <a:pt x="915094" y="974058"/>
                      </a:lnTo>
                      <a:lnTo>
                        <a:pt x="951240" y="973680"/>
                      </a:lnTo>
                      <a:cubicBezTo>
                        <a:pt x="948331" y="694706"/>
                        <a:pt x="945421" y="415731"/>
                        <a:pt x="942512" y="136757"/>
                      </a:cubicBezTo>
                      <a:cubicBezTo>
                        <a:pt x="941734" y="62013"/>
                        <a:pt x="1001695" y="787"/>
                        <a:pt x="1076440" y="7"/>
                      </a:cubicBezTo>
                      <a:cubicBezTo>
                        <a:pt x="1151184" y="-773"/>
                        <a:pt x="1212409" y="59189"/>
                        <a:pt x="1213189" y="133932"/>
                      </a:cubicBezTo>
                      <a:lnTo>
                        <a:pt x="1221916" y="970859"/>
                      </a:lnTo>
                      <a:lnTo>
                        <a:pt x="1266780" y="970391"/>
                      </a:lnTo>
                      <a:lnTo>
                        <a:pt x="1449313" y="259616"/>
                      </a:lnTo>
                      <a:cubicBezTo>
                        <a:pt x="1463253" y="205315"/>
                        <a:pt x="1508231" y="167206"/>
                        <a:pt x="1560395" y="159387"/>
                      </a:cubicBezTo>
                      <a:cubicBezTo>
                        <a:pt x="1577782" y="156780"/>
                        <a:pt x="1595967" y="157540"/>
                        <a:pt x="1614066" y="162191"/>
                      </a:cubicBezTo>
                      <a:cubicBezTo>
                        <a:pt x="1686467" y="180782"/>
                        <a:pt x="1730088" y="254543"/>
                        <a:pt x="1711491" y="326947"/>
                      </a:cubicBezTo>
                      <a:lnTo>
                        <a:pt x="1528218" y="1040616"/>
                      </a:lnTo>
                      <a:lnTo>
                        <a:pt x="1559948" y="1066247"/>
                      </a:lnTo>
                      <a:lnTo>
                        <a:pt x="1791130" y="656004"/>
                      </a:lnTo>
                      <a:cubicBezTo>
                        <a:pt x="1812119" y="618762"/>
                        <a:pt x="1852769" y="599567"/>
                        <a:pt x="1892735" y="604100"/>
                      </a:cubicBezTo>
                      <a:cubicBezTo>
                        <a:pt x="1906057" y="605614"/>
                        <a:pt x="1919300" y="609764"/>
                        <a:pt x="1931711" y="616758"/>
                      </a:cubicBezTo>
                      <a:cubicBezTo>
                        <a:pt x="1956543" y="630749"/>
                        <a:pt x="1973348" y="653481"/>
                        <a:pt x="1980453" y="678921"/>
                      </a:cubicBezTo>
                      <a:cubicBezTo>
                        <a:pt x="1987555" y="704364"/>
                        <a:pt x="1984950" y="732511"/>
                        <a:pt x="1970956" y="757338"/>
                      </a:cubicBezTo>
                      <a:lnTo>
                        <a:pt x="1684871" y="1339483"/>
                      </a:lnTo>
                      <a:cubicBezTo>
                        <a:pt x="1685489" y="1398755"/>
                        <a:pt x="1686108" y="1458028"/>
                        <a:pt x="1686726" y="1517300"/>
                      </a:cubicBezTo>
                      <a:cubicBezTo>
                        <a:pt x="1688710" y="1707568"/>
                        <a:pt x="1594055" y="1876331"/>
                        <a:pt x="1448462" y="1976919"/>
                      </a:cubicBezTo>
                      <a:lnTo>
                        <a:pt x="1363775" y="2024034"/>
                      </a:lnTo>
                      <a:lnTo>
                        <a:pt x="1397674" y="2467217"/>
                      </a:lnTo>
                    </a:path>
                  </a:pathLst>
                </a:cu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345D8BA-1DEF-69EF-6E93-2F85AB459E55}"/>
                </a:ext>
              </a:extLst>
            </p:cNvPr>
            <p:cNvSpPr/>
            <p:nvPr/>
          </p:nvSpPr>
          <p:spPr bwMode="auto">
            <a:xfrm>
              <a:off x="9617399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DBC85E43-233B-3163-644E-777B2C73BCDA}"/>
              </a:ext>
            </a:extLst>
          </p:cNvPr>
          <p:cNvSpPr txBox="1"/>
          <p:nvPr/>
        </p:nvSpPr>
        <p:spPr>
          <a:xfrm>
            <a:off x="408909" y="8265184"/>
            <a:ext cx="6035434" cy="118054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次の人どうするの？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89983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A4 210 x 297 mm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hari0026_トイレットペーパーの持ち帰りや持ち去りに関するの貼り紙</dc:title>
  <dc:subject>hari0026_トイレットペーパーの持ち帰りや持ち去りに関するの貼り紙</dc:subject>
  <dc:creator>でじけろお</dc:creator>
  <cp:lastModifiedBy/>
  <cp:revision>1</cp:revision>
  <dcterms:created xsi:type="dcterms:W3CDTF">2014-12-04T06:28:15Z</dcterms:created>
  <dcterms:modified xsi:type="dcterms:W3CDTF">2023-07-11T08:06:38Z</dcterms:modified>
  <cp:version>1</cp:version>
</cp:coreProperties>
</file>